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57" r:id="rId3"/>
    <p:sldId id="258" r:id="rId4"/>
    <p:sldId id="259" r:id="rId5"/>
    <p:sldId id="260" r:id="rId6"/>
    <p:sldId id="262" r:id="rId7"/>
    <p:sldId id="279" r:id="rId8"/>
    <p:sldId id="389" r:id="rId9"/>
    <p:sldId id="291" r:id="rId10"/>
    <p:sldId id="303" r:id="rId11"/>
    <p:sldId id="421" r:id="rId12"/>
    <p:sldId id="328" r:id="rId13"/>
    <p:sldId id="340" r:id="rId14"/>
    <p:sldId id="352" r:id="rId15"/>
    <p:sldId id="364" r:id="rId16"/>
    <p:sldId id="376" r:id="rId17"/>
    <p:sldId id="408" r:id="rId18"/>
    <p:sldId id="263" r:id="rId19"/>
    <p:sldId id="264" r:id="rId20"/>
    <p:sldId id="261" r:id="rId21"/>
    <p:sldId id="269" r:id="rId22"/>
    <p:sldId id="265" r:id="rId23"/>
    <p:sldId id="266" r:id="rId24"/>
    <p:sldId id="267" r:id="rId25"/>
    <p:sldId id="268" r:id="rId26"/>
    <p:sldId id="270" r:id="rId27"/>
    <p:sldId id="271" r:id="rId28"/>
    <p:sldId id="274" r:id="rId2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31" autoAdjust="0"/>
  </p:normalViewPr>
  <p:slideViewPr>
    <p:cSldViewPr>
      <p:cViewPr varScale="1">
        <p:scale>
          <a:sx n="76" d="100"/>
          <a:sy n="76" d="100"/>
        </p:scale>
        <p:origin x="1642" y="62"/>
      </p:cViewPr>
      <p:guideLst>
        <p:guide orient="horz" pos="215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16E3EA-0576-4871-8E48-9EF4FDFCB25B}" type="datetimeFigureOut">
              <a:rPr lang="id-ID" smtClean="0"/>
              <a:t>26/06/2019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A3DF6B-210B-4B7C-9B75-3F798DCA5E7B}" type="slidenum">
              <a:rPr lang="id-ID" smtClean="0"/>
              <a:t>‹#›</a:t>
            </a:fld>
            <a:endParaRPr lang="id-ID"/>
          </a:p>
        </p:txBody>
      </p:sp>
    </p:spTree>
    <p:extLst>
      <p:ext uri="{BB962C8B-B14F-4D97-AF65-F5344CB8AC3E}">
        <p14:creationId xmlns:p14="http://schemas.microsoft.com/office/powerpoint/2010/main" val="3101192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50A3DF6B-210B-4B7C-9B75-3F798DCA5E7B}" type="slidenum">
              <a:rPr lang="id-ID" smtClean="0"/>
              <a:t>1</a:t>
            </a:fld>
            <a:endParaRPr lang="id-ID"/>
          </a:p>
        </p:txBody>
      </p:sp>
    </p:spTree>
    <p:extLst>
      <p:ext uri="{BB962C8B-B14F-4D97-AF65-F5344CB8AC3E}">
        <p14:creationId xmlns:p14="http://schemas.microsoft.com/office/powerpoint/2010/main" val="3667356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extLst>
      <p:ext uri="{BB962C8B-B14F-4D97-AF65-F5344CB8AC3E}">
        <p14:creationId xmlns:p14="http://schemas.microsoft.com/office/powerpoint/2010/main" val="68110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extLst>
      <p:ext uri="{BB962C8B-B14F-4D97-AF65-F5344CB8AC3E}">
        <p14:creationId xmlns:p14="http://schemas.microsoft.com/office/powerpoint/2010/main" val="3426202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A3DF6B-210B-4B7C-9B75-3F798DCA5E7B}" type="slidenum">
              <a:rPr lang="id-ID" smtClean="0"/>
              <a:t>21</a:t>
            </a:fld>
            <a:endParaRPr lang="id-ID"/>
          </a:p>
        </p:txBody>
      </p:sp>
    </p:spTree>
    <p:extLst>
      <p:ext uri="{BB962C8B-B14F-4D97-AF65-F5344CB8AC3E}">
        <p14:creationId xmlns:p14="http://schemas.microsoft.com/office/powerpoint/2010/main" val="1395840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50A3DF6B-210B-4B7C-9B75-3F798DCA5E7B}" type="slidenum">
              <a:rPr lang="id-ID" smtClean="0"/>
              <a:t>26</a:t>
            </a:fld>
            <a:endParaRPr lang="id-ID"/>
          </a:p>
        </p:txBody>
      </p:sp>
    </p:spTree>
    <p:extLst>
      <p:ext uri="{BB962C8B-B14F-4D97-AF65-F5344CB8AC3E}">
        <p14:creationId xmlns:p14="http://schemas.microsoft.com/office/powerpoint/2010/main" val="19918440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1B73E3A8-0314-4BD3-B881-06992BCB1878}" type="datetimeFigureOut">
              <a:rPr lang="id-ID" smtClean="0"/>
              <a:t>26/06/2019</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13F80A18-2247-429C-9AF0-95829BF16D18}"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73E3A8-0314-4BD3-B881-06992BCB1878}" type="datetimeFigureOut">
              <a:rPr lang="id-ID" smtClean="0"/>
              <a:t>26/06/2019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F80A18-2247-429C-9AF0-95829BF16D1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73E3A8-0314-4BD3-B881-06992BCB1878}" type="datetimeFigureOut">
              <a:rPr lang="id-ID" smtClean="0"/>
              <a:t>26/06/2019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F80A18-2247-429C-9AF0-95829BF16D1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73E3A8-0314-4BD3-B881-06992BCB1878}" type="datetimeFigureOut">
              <a:rPr lang="id-ID" smtClean="0"/>
              <a:t>26/06/2019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F80A18-2247-429C-9AF0-95829BF16D18}" type="slidenum">
              <a:rPr lang="id-ID" smtClean="0"/>
              <a:t>‹#›</a:t>
            </a:fld>
            <a:endParaRPr lang="id-ID"/>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73E3A8-0314-4BD3-B881-06992BCB1878}" type="datetimeFigureOut">
              <a:rPr lang="id-ID" smtClean="0"/>
              <a:t>26/06/2019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F80A18-2247-429C-9AF0-95829BF16D18}"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73E3A8-0314-4BD3-B881-06992BCB1878}" type="datetimeFigureOut">
              <a:rPr lang="id-ID" smtClean="0"/>
              <a:t>26/06/2019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F80A18-2247-429C-9AF0-95829BF16D18}" type="slidenum">
              <a:rPr lang="id-ID" smtClean="0"/>
              <a:t>‹#›</a:t>
            </a:fld>
            <a:endParaRPr lang="id-ID"/>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73E3A8-0314-4BD3-B881-06992BCB1878}" type="datetimeFigureOut">
              <a:rPr lang="id-ID" smtClean="0"/>
              <a:t>26/06/2019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3F80A18-2247-429C-9AF0-95829BF16D18}"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73E3A8-0314-4BD3-B881-06992BCB1878}" type="datetimeFigureOut">
              <a:rPr lang="id-ID" smtClean="0"/>
              <a:t>26/06/2019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3F80A18-2247-429C-9AF0-95829BF16D18}" type="slidenum">
              <a:rPr lang="id-ID" smtClean="0"/>
              <a:t>‹#›</a:t>
            </a:fld>
            <a:endParaRPr lang="id-ID"/>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73E3A8-0314-4BD3-B881-06992BCB1878}" type="datetimeFigureOut">
              <a:rPr lang="id-ID" smtClean="0"/>
              <a:t>26/06/2019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3F80A18-2247-429C-9AF0-95829BF16D1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B73E3A8-0314-4BD3-B881-06992BCB1878}" type="datetimeFigureOut">
              <a:rPr lang="id-ID" smtClean="0"/>
              <a:t>26/06/2019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F80A18-2247-429C-9AF0-95829BF16D18}"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B73E3A8-0314-4BD3-B881-06992BCB1878}" type="datetimeFigureOut">
              <a:rPr lang="id-ID" smtClean="0"/>
              <a:t>26/06/2019</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3F80A18-2247-429C-9AF0-95829BF16D18}"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1B73E3A8-0314-4BD3-B881-06992BCB1878}" type="datetimeFigureOut">
              <a:rPr lang="id-ID" smtClean="0"/>
              <a:t>26/06/2019</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13F80A18-2247-429C-9AF0-95829BF16D18}"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hyperlink" Target="04%20Selingan/Selingan2.ppt" TargetMode="Externa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10" Type="http://schemas.openxmlformats.org/officeDocument/2006/relationships/hyperlink" Target="PEMBEKALAN%20MIKRO%202010.ppt" TargetMode="External"/><Relationship Id="rId4" Type="http://schemas.openxmlformats.org/officeDocument/2006/relationships/oleObject" Target="../embeddings/oleObject1.bin"/><Relationship Id="rId9"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solidFill>
                  <a:srgbClr val="FF0000"/>
                </a:solidFill>
              </a:rPr>
              <a:t>PEMBEKALAN PL</a:t>
            </a:r>
            <a:r>
              <a:rPr lang="en-US" altLang="id-ID" b="1" dirty="0" smtClean="0">
                <a:solidFill>
                  <a:srgbClr val="FF0000"/>
                </a:solidFill>
              </a:rPr>
              <a:t>P</a:t>
            </a:r>
            <a:r>
              <a:rPr lang="en-US" b="1" dirty="0" smtClean="0">
                <a:solidFill>
                  <a:srgbClr val="FF0000"/>
                </a:solidFill>
              </a:rPr>
              <a:t> </a:t>
            </a:r>
            <a:endParaRPr lang="id-ID" b="1" dirty="0">
              <a:solidFill>
                <a:srgbClr val="FF0000"/>
              </a:solidFill>
            </a:endParaRPr>
          </a:p>
        </p:txBody>
      </p:sp>
      <p:sp>
        <p:nvSpPr>
          <p:cNvPr id="3" name="Subtitle 2"/>
          <p:cNvSpPr>
            <a:spLocks noGrp="1"/>
          </p:cNvSpPr>
          <p:nvPr>
            <p:ph type="subTitle" idx="1"/>
          </p:nvPr>
        </p:nvSpPr>
        <p:spPr>
          <a:xfrm>
            <a:off x="1357290" y="3929066"/>
            <a:ext cx="6400800" cy="1752600"/>
          </a:xfrm>
        </p:spPr>
        <p:txBody>
          <a:bodyPr/>
          <a:lstStyle/>
          <a:p>
            <a:r>
              <a:rPr lang="en-US" altLang="id-ID" b="1" dirty="0" smtClean="0">
                <a:solidFill>
                  <a:srgbClr val="0070C0"/>
                </a:solidFill>
              </a:rPr>
              <a:t>Tim PPL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4" name="Picture 12" descr="http://2.bp.blogspot.com/-iMnN0bE_zAo/VkMS0zIWrdI/AAAAAAAAAYM/LE-pIGjlm-k/s1600/profesional%2Bteacher.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6024"/>
          <a:stretch>
            <a:fillRect/>
          </a:stretch>
        </p:blipFill>
        <p:spPr bwMode="auto">
          <a:xfrm>
            <a:off x="3879215" y="775335"/>
            <a:ext cx="4657090" cy="2603500"/>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https://www.rumahzakat.org/wp-content/uploads/2014/11/PERINGATI-HARI-GURU-NASIONAL-RZ-PERSEMBAHKAN-PANTUN-BUATGUR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85" y="410210"/>
            <a:ext cx="4008755" cy="341757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mahmuddin.files.wordpress.com/2008/03/sipakain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8440" y="3378835"/>
            <a:ext cx="4653915" cy="3479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1115060" y="984885"/>
            <a:ext cx="7418070" cy="3969385"/>
          </a:xfrm>
          <a:prstGeom prst="rect">
            <a:avLst/>
          </a:prstGeom>
          <a:noFill/>
        </p:spPr>
        <p:txBody>
          <a:bodyPr wrap="square" rtlCol="0" anchor="t">
            <a:spAutoFit/>
          </a:bodyPr>
          <a:lstStyle/>
          <a:p>
            <a:pPr algn="ctr" eaLnBrk="1" fontAlgn="auto" hangingPunct="1">
              <a:spcBef>
                <a:spcPts val="0"/>
              </a:spcBef>
              <a:spcAft>
                <a:spcPts val="0"/>
              </a:spcAft>
            </a:pPr>
            <a:r>
              <a:rPr lang="en-US" b="1" dirty="0" smtClean="0">
                <a:solidFill>
                  <a:schemeClr val="tx1"/>
                </a:solidFill>
                <a:latin typeface="Calibri" panose="020F0502020204030204"/>
                <a:sym typeface="+mn-ea"/>
              </a:rPr>
              <a:t>PENGHITUNGAN JAM</a:t>
            </a:r>
            <a:endParaRPr lang="en-US" b="1" dirty="0" smtClean="0">
              <a:solidFill>
                <a:schemeClr val="tx1"/>
              </a:solidFill>
              <a:latin typeface="Calibri" panose="020F0502020204030204"/>
            </a:endParaRPr>
          </a:p>
          <a:p>
            <a:pPr algn="ctr" eaLnBrk="1" fontAlgn="auto" hangingPunct="1">
              <a:spcBef>
                <a:spcPts val="0"/>
              </a:spcBef>
              <a:spcAft>
                <a:spcPts val="0"/>
              </a:spcAft>
            </a:pPr>
            <a:endParaRPr lang="en-US" b="1" dirty="0" smtClean="0">
              <a:solidFill>
                <a:schemeClr val="tx1"/>
              </a:solidFill>
              <a:latin typeface="Calibri" panose="020F0502020204030204"/>
            </a:endParaRPr>
          </a:p>
          <a:p>
            <a:pPr marL="895350" indent="-269875" algn="just" eaLnBrk="1" fontAlgn="auto" hangingPunct="1">
              <a:spcBef>
                <a:spcPts val="0"/>
              </a:spcBef>
              <a:spcAft>
                <a:spcPts val="0"/>
              </a:spcAft>
              <a:buFont typeface="Wingdings" panose="05000000000000000000" pitchFamily="2" charset="2"/>
              <a:buChar char="Ø"/>
            </a:pPr>
            <a:r>
              <a:rPr lang="en-US" b="1" dirty="0" err="1" smtClean="0">
                <a:solidFill>
                  <a:schemeClr val="tx1"/>
                </a:solidFill>
                <a:latin typeface="Calibri" panose="020F0502020204030204"/>
                <a:sym typeface="+mn-ea"/>
              </a:rPr>
              <a:t>Bobot</a:t>
            </a:r>
            <a:r>
              <a:rPr lang="en-US" b="1" dirty="0" smtClean="0">
                <a:solidFill>
                  <a:schemeClr val="tx1"/>
                </a:solidFill>
                <a:latin typeface="Calibri" panose="020F0502020204030204"/>
                <a:sym typeface="+mn-ea"/>
              </a:rPr>
              <a:t> Mata </a:t>
            </a:r>
            <a:r>
              <a:rPr lang="en-US" b="1" dirty="0" err="1" smtClean="0">
                <a:solidFill>
                  <a:schemeClr val="tx1"/>
                </a:solidFill>
                <a:latin typeface="Calibri" panose="020F0502020204030204"/>
                <a:sym typeface="+mn-ea"/>
              </a:rPr>
              <a:t>Kuliah</a:t>
            </a:r>
            <a:r>
              <a:rPr lang="en-US" b="1" dirty="0" smtClean="0">
                <a:solidFill>
                  <a:schemeClr val="accent2"/>
                </a:solidFill>
                <a:latin typeface="Calibri" panose="020F0502020204030204"/>
                <a:sym typeface="+mn-ea"/>
              </a:rPr>
              <a:t> PLP = 3 SKS.</a:t>
            </a:r>
            <a:endParaRPr lang="en-US" b="1" dirty="0" smtClean="0">
              <a:solidFill>
                <a:schemeClr val="tx1"/>
              </a:solidFill>
              <a:latin typeface="Calibri" panose="020F0502020204030204"/>
            </a:endParaRPr>
          </a:p>
          <a:p>
            <a:pPr marL="895350" indent="-269875" algn="just" eaLnBrk="1" fontAlgn="auto" hangingPunct="1">
              <a:spcBef>
                <a:spcPts val="0"/>
              </a:spcBef>
              <a:spcAft>
                <a:spcPts val="0"/>
              </a:spcAft>
              <a:buFont typeface="Wingdings" panose="05000000000000000000" pitchFamily="2" charset="2"/>
              <a:buChar char="Ø"/>
            </a:pPr>
            <a:r>
              <a:rPr lang="en-US" b="1" dirty="0" smtClean="0">
                <a:solidFill>
                  <a:schemeClr val="tx1"/>
                </a:solidFill>
                <a:latin typeface="Calibri" panose="020F0502020204030204"/>
                <a:sym typeface="+mn-ea"/>
              </a:rPr>
              <a:t>1 SKS Mata </a:t>
            </a:r>
            <a:r>
              <a:rPr lang="en-US" b="1" dirty="0" err="1" smtClean="0">
                <a:solidFill>
                  <a:schemeClr val="tx1"/>
                </a:solidFill>
                <a:latin typeface="Calibri" panose="020F0502020204030204"/>
                <a:sym typeface="+mn-ea"/>
              </a:rPr>
              <a:t>Kuliah</a:t>
            </a:r>
            <a:r>
              <a:rPr lang="en-US" b="1" dirty="0" smtClean="0">
                <a:solidFill>
                  <a:schemeClr val="tx1"/>
                </a:solidFill>
                <a:latin typeface="Calibri" panose="020F0502020204030204"/>
                <a:sym typeface="+mn-ea"/>
              </a:rPr>
              <a:t> </a:t>
            </a:r>
            <a:r>
              <a:rPr lang="en-US" b="1" dirty="0" err="1" smtClean="0">
                <a:solidFill>
                  <a:schemeClr val="tx1"/>
                </a:solidFill>
                <a:latin typeface="Calibri" panose="020F0502020204030204"/>
                <a:sym typeface="+mn-ea"/>
              </a:rPr>
              <a:t>Praktik</a:t>
            </a:r>
            <a:r>
              <a:rPr lang="en-US" b="1" dirty="0" smtClean="0">
                <a:solidFill>
                  <a:schemeClr val="tx1"/>
                </a:solidFill>
                <a:latin typeface="Calibri" panose="020F0502020204030204"/>
                <a:sym typeface="+mn-ea"/>
              </a:rPr>
              <a:t>/</a:t>
            </a:r>
            <a:r>
              <a:rPr lang="en-US" b="1" dirty="0" err="1" smtClean="0">
                <a:solidFill>
                  <a:schemeClr val="tx1"/>
                </a:solidFill>
                <a:latin typeface="Calibri" panose="020F0502020204030204"/>
                <a:sym typeface="+mn-ea"/>
              </a:rPr>
              <a:t>Lapangan</a:t>
            </a:r>
            <a:r>
              <a:rPr lang="en-US" b="1" dirty="0" smtClean="0">
                <a:solidFill>
                  <a:schemeClr val="tx1"/>
                </a:solidFill>
                <a:latin typeface="Calibri" panose="020F0502020204030204"/>
                <a:sym typeface="+mn-ea"/>
              </a:rPr>
              <a:t> =</a:t>
            </a:r>
            <a:r>
              <a:rPr lang="en-US" b="1" dirty="0" smtClean="0">
                <a:solidFill>
                  <a:srgbClr val="FF0000"/>
                </a:solidFill>
                <a:latin typeface="Calibri" panose="020F0502020204030204"/>
                <a:sym typeface="+mn-ea"/>
              </a:rPr>
              <a:t> 320 </a:t>
            </a:r>
            <a:r>
              <a:rPr lang="en-US" b="1" dirty="0" err="1" smtClean="0">
                <a:solidFill>
                  <a:srgbClr val="FF0000"/>
                </a:solidFill>
                <a:latin typeface="Calibri" panose="020F0502020204030204"/>
                <a:sym typeface="+mn-ea"/>
              </a:rPr>
              <a:t>menit</a:t>
            </a:r>
            <a:endParaRPr lang="en-US" b="1" dirty="0" smtClean="0">
              <a:solidFill>
                <a:schemeClr val="tx1"/>
              </a:solidFill>
              <a:latin typeface="Calibri" panose="020F0502020204030204"/>
            </a:endParaRPr>
          </a:p>
          <a:p>
            <a:pPr marL="895350" indent="-269875" algn="just" eaLnBrk="1" fontAlgn="auto" hangingPunct="1">
              <a:spcBef>
                <a:spcPts val="0"/>
              </a:spcBef>
              <a:spcAft>
                <a:spcPts val="0"/>
              </a:spcAft>
              <a:buFont typeface="Wingdings" panose="05000000000000000000" pitchFamily="2" charset="2"/>
              <a:buChar char="Ø"/>
            </a:pPr>
            <a:r>
              <a:rPr lang="en-US" b="1" dirty="0" smtClean="0">
                <a:solidFill>
                  <a:schemeClr val="tx1"/>
                </a:solidFill>
                <a:latin typeface="Calibri" panose="020F0502020204030204"/>
                <a:sym typeface="+mn-ea"/>
              </a:rPr>
              <a:t>3 SKS = 3 x 320 =</a:t>
            </a:r>
            <a:r>
              <a:rPr lang="en-US" b="1" dirty="0" smtClean="0">
                <a:solidFill>
                  <a:srgbClr val="FF0000"/>
                </a:solidFill>
                <a:latin typeface="Calibri" panose="020F0502020204030204"/>
                <a:sym typeface="+mn-ea"/>
              </a:rPr>
              <a:t> 960 </a:t>
            </a:r>
            <a:r>
              <a:rPr lang="en-US" b="1" dirty="0" err="1" smtClean="0">
                <a:solidFill>
                  <a:srgbClr val="FF0000"/>
                </a:solidFill>
                <a:latin typeface="Calibri" panose="020F0502020204030204"/>
                <a:sym typeface="+mn-ea"/>
              </a:rPr>
              <a:t>menit</a:t>
            </a:r>
            <a:r>
              <a:rPr lang="en-US" b="1" dirty="0" smtClean="0">
                <a:solidFill>
                  <a:schemeClr val="tx1"/>
                </a:solidFill>
                <a:latin typeface="Calibri" panose="020F0502020204030204"/>
                <a:sym typeface="+mn-ea"/>
              </a:rPr>
              <a:t>.</a:t>
            </a:r>
            <a:endParaRPr lang="en-US" b="1" dirty="0" smtClean="0">
              <a:solidFill>
                <a:schemeClr val="tx1"/>
              </a:solidFill>
              <a:latin typeface="Calibri" panose="020F0502020204030204"/>
            </a:endParaRPr>
          </a:p>
          <a:p>
            <a:pPr marL="895350" indent="-269875" algn="just" eaLnBrk="1" fontAlgn="auto" hangingPunct="1">
              <a:spcBef>
                <a:spcPts val="0"/>
              </a:spcBef>
              <a:spcAft>
                <a:spcPts val="0"/>
              </a:spcAft>
              <a:buFont typeface="Wingdings" panose="05000000000000000000" pitchFamily="2" charset="2"/>
              <a:buChar char="Ø"/>
            </a:pPr>
            <a:r>
              <a:rPr lang="en-US" b="1" dirty="0" err="1" smtClean="0">
                <a:solidFill>
                  <a:schemeClr val="tx1"/>
                </a:solidFill>
                <a:latin typeface="Calibri" panose="020F0502020204030204"/>
                <a:sym typeface="+mn-ea"/>
              </a:rPr>
              <a:t>Durasi</a:t>
            </a:r>
            <a:r>
              <a:rPr lang="en-US" b="1" dirty="0" smtClean="0">
                <a:solidFill>
                  <a:schemeClr val="tx1"/>
                </a:solidFill>
                <a:latin typeface="Calibri" panose="020F0502020204030204"/>
                <a:sym typeface="+mn-ea"/>
              </a:rPr>
              <a:t> </a:t>
            </a:r>
            <a:r>
              <a:rPr lang="en-US" b="1" dirty="0" err="1" smtClean="0">
                <a:solidFill>
                  <a:schemeClr val="tx1"/>
                </a:solidFill>
                <a:latin typeface="Calibri" panose="020F0502020204030204"/>
                <a:sym typeface="+mn-ea"/>
              </a:rPr>
              <a:t>perkuliahan</a:t>
            </a:r>
            <a:r>
              <a:rPr lang="en-US" b="1" dirty="0" smtClean="0">
                <a:solidFill>
                  <a:schemeClr val="tx1"/>
                </a:solidFill>
                <a:latin typeface="Calibri" panose="020F0502020204030204"/>
                <a:sym typeface="+mn-ea"/>
              </a:rPr>
              <a:t> UNY </a:t>
            </a:r>
            <a:r>
              <a:rPr lang="en-US" b="1" dirty="0" err="1" smtClean="0">
                <a:solidFill>
                  <a:schemeClr val="tx1"/>
                </a:solidFill>
                <a:latin typeface="Calibri" panose="020F0502020204030204"/>
                <a:sym typeface="+mn-ea"/>
              </a:rPr>
              <a:t>dalam</a:t>
            </a:r>
            <a:r>
              <a:rPr lang="en-US" b="1" dirty="0" smtClean="0">
                <a:solidFill>
                  <a:schemeClr val="tx1"/>
                </a:solidFill>
                <a:latin typeface="Calibri" panose="020F0502020204030204"/>
                <a:sym typeface="+mn-ea"/>
              </a:rPr>
              <a:t> 1 semester 16 X </a:t>
            </a:r>
            <a:r>
              <a:rPr lang="en-US" b="1" dirty="0" err="1" smtClean="0">
                <a:solidFill>
                  <a:schemeClr val="tx1"/>
                </a:solidFill>
                <a:latin typeface="Calibri" panose="020F0502020204030204"/>
                <a:sym typeface="+mn-ea"/>
              </a:rPr>
              <a:t>tatap</a:t>
            </a:r>
            <a:r>
              <a:rPr lang="en-US" b="1" dirty="0" smtClean="0">
                <a:solidFill>
                  <a:schemeClr val="tx1"/>
                </a:solidFill>
                <a:latin typeface="Calibri" panose="020F0502020204030204"/>
                <a:sym typeface="+mn-ea"/>
              </a:rPr>
              <a:t> </a:t>
            </a:r>
            <a:r>
              <a:rPr lang="en-US" b="1" dirty="0" err="1" smtClean="0">
                <a:solidFill>
                  <a:schemeClr val="tx1"/>
                </a:solidFill>
                <a:latin typeface="Calibri" panose="020F0502020204030204"/>
                <a:sym typeface="+mn-ea"/>
              </a:rPr>
              <a:t>muka</a:t>
            </a:r>
            <a:r>
              <a:rPr lang="en-US" b="1" dirty="0" smtClean="0">
                <a:solidFill>
                  <a:schemeClr val="tx1"/>
                </a:solidFill>
                <a:latin typeface="Calibri" panose="020F0502020204030204"/>
                <a:sym typeface="+mn-ea"/>
              </a:rPr>
              <a:t> X 960 </a:t>
            </a:r>
            <a:r>
              <a:rPr lang="en-US" b="1" dirty="0" err="1" smtClean="0">
                <a:solidFill>
                  <a:schemeClr val="tx1"/>
                </a:solidFill>
                <a:latin typeface="Calibri" panose="020F0502020204030204"/>
                <a:sym typeface="+mn-ea"/>
              </a:rPr>
              <a:t>menit</a:t>
            </a:r>
            <a:r>
              <a:rPr lang="en-US" b="1" dirty="0" smtClean="0">
                <a:solidFill>
                  <a:schemeClr val="tx1"/>
                </a:solidFill>
                <a:latin typeface="Calibri" panose="020F0502020204030204"/>
                <a:sym typeface="+mn-ea"/>
              </a:rPr>
              <a:t> =</a:t>
            </a:r>
            <a:r>
              <a:rPr lang="en-US" b="1" dirty="0" smtClean="0">
                <a:solidFill>
                  <a:srgbClr val="FF0000"/>
                </a:solidFill>
                <a:latin typeface="Calibri" panose="020F0502020204030204"/>
                <a:sym typeface="+mn-ea"/>
              </a:rPr>
              <a:t> 15360 </a:t>
            </a:r>
            <a:r>
              <a:rPr lang="en-US" b="1" dirty="0" err="1" smtClean="0">
                <a:solidFill>
                  <a:srgbClr val="FF0000"/>
                </a:solidFill>
                <a:latin typeface="Calibri" panose="020F0502020204030204"/>
                <a:sym typeface="+mn-ea"/>
              </a:rPr>
              <a:t>menit</a:t>
            </a:r>
            <a:r>
              <a:rPr lang="en-US" b="1" dirty="0" smtClean="0">
                <a:solidFill>
                  <a:srgbClr val="FF0000"/>
                </a:solidFill>
                <a:latin typeface="Calibri" panose="020F0502020204030204"/>
                <a:sym typeface="+mn-ea"/>
              </a:rPr>
              <a:t>.</a:t>
            </a:r>
            <a:endParaRPr lang="en-US" b="1" dirty="0" smtClean="0">
              <a:solidFill>
                <a:schemeClr val="tx1"/>
              </a:solidFill>
              <a:latin typeface="Calibri" panose="020F0502020204030204"/>
            </a:endParaRPr>
          </a:p>
          <a:p>
            <a:pPr marL="895350" indent="-269875" algn="just" eaLnBrk="1" fontAlgn="auto" hangingPunct="1">
              <a:spcBef>
                <a:spcPts val="0"/>
              </a:spcBef>
              <a:spcAft>
                <a:spcPts val="0"/>
              </a:spcAft>
              <a:buFont typeface="Wingdings" panose="05000000000000000000" pitchFamily="2" charset="2"/>
              <a:buChar char="Ø"/>
            </a:pPr>
            <a:r>
              <a:rPr lang="en-US" b="1" dirty="0" smtClean="0">
                <a:solidFill>
                  <a:schemeClr val="tx1"/>
                </a:solidFill>
                <a:latin typeface="Calibri" panose="020F0502020204030204"/>
                <a:sym typeface="+mn-ea"/>
              </a:rPr>
              <a:t>Total jam 15360 : 60 </a:t>
            </a:r>
            <a:r>
              <a:rPr lang="en-US" b="1" dirty="0" err="1" smtClean="0">
                <a:solidFill>
                  <a:schemeClr val="tx1"/>
                </a:solidFill>
                <a:latin typeface="Calibri" panose="020F0502020204030204"/>
                <a:sym typeface="+mn-ea"/>
              </a:rPr>
              <a:t>menit</a:t>
            </a:r>
            <a:r>
              <a:rPr lang="en-US" b="1" dirty="0" smtClean="0">
                <a:solidFill>
                  <a:schemeClr val="tx1"/>
                </a:solidFill>
                <a:latin typeface="Calibri" panose="020F0502020204030204"/>
                <a:sym typeface="+mn-ea"/>
              </a:rPr>
              <a:t> (1 jam) =</a:t>
            </a:r>
            <a:r>
              <a:rPr lang="en-US" b="1" dirty="0" smtClean="0">
                <a:solidFill>
                  <a:srgbClr val="FF0000"/>
                </a:solidFill>
                <a:latin typeface="Calibri" panose="020F0502020204030204"/>
                <a:sym typeface="+mn-ea"/>
              </a:rPr>
              <a:t> </a:t>
            </a:r>
            <a:r>
              <a:rPr lang="en-US" b="1" i="1" dirty="0" smtClean="0">
                <a:solidFill>
                  <a:srgbClr val="FF0000"/>
                </a:solidFill>
                <a:latin typeface="Calibri" panose="020F0502020204030204"/>
                <a:sym typeface="+mn-ea"/>
              </a:rPr>
              <a:t>256 jam</a:t>
            </a:r>
            <a:r>
              <a:rPr lang="en-US" b="1" i="1" dirty="0" smtClean="0">
                <a:solidFill>
                  <a:schemeClr val="tx1"/>
                </a:solidFill>
                <a:latin typeface="Calibri" panose="020F0502020204030204"/>
                <a:sym typeface="+mn-ea"/>
              </a:rPr>
              <a:t>.</a:t>
            </a:r>
            <a:endParaRPr lang="en-US" b="1" i="1" dirty="0" smtClean="0">
              <a:solidFill>
                <a:schemeClr val="tx1"/>
              </a:solidFill>
              <a:latin typeface="Calibri" panose="020F0502020204030204"/>
            </a:endParaRPr>
          </a:p>
          <a:p>
            <a:pPr marL="895350" indent="-269875" algn="just" eaLnBrk="1" fontAlgn="auto" hangingPunct="1">
              <a:spcBef>
                <a:spcPts val="0"/>
              </a:spcBef>
              <a:spcAft>
                <a:spcPts val="0"/>
              </a:spcAft>
              <a:buFont typeface="Wingdings" panose="05000000000000000000" pitchFamily="2" charset="2"/>
              <a:buChar char="Ø"/>
            </a:pPr>
            <a:r>
              <a:rPr lang="en-US" b="1" dirty="0" err="1" smtClean="0">
                <a:solidFill>
                  <a:schemeClr val="tx1"/>
                </a:solidFill>
                <a:latin typeface="Calibri" panose="020F0502020204030204"/>
                <a:sym typeface="+mn-ea"/>
              </a:rPr>
              <a:t>Pelaksanaan</a:t>
            </a:r>
            <a:r>
              <a:rPr lang="en-US" b="1" dirty="0" smtClean="0">
                <a:solidFill>
                  <a:schemeClr val="tx1"/>
                </a:solidFill>
                <a:latin typeface="Calibri" panose="020F0502020204030204"/>
                <a:sym typeface="+mn-ea"/>
              </a:rPr>
              <a:t> jam </a:t>
            </a:r>
            <a:r>
              <a:rPr lang="en-US" b="1" dirty="0" err="1" smtClean="0">
                <a:solidFill>
                  <a:schemeClr val="tx1"/>
                </a:solidFill>
                <a:latin typeface="Calibri" panose="020F0502020204030204"/>
                <a:sym typeface="+mn-ea"/>
              </a:rPr>
              <a:t>kerja</a:t>
            </a:r>
            <a:r>
              <a:rPr lang="en-US" b="1" dirty="0" smtClean="0">
                <a:solidFill>
                  <a:schemeClr val="tx1"/>
                </a:solidFill>
                <a:latin typeface="Calibri" panose="020F0502020204030204"/>
                <a:sym typeface="+mn-ea"/>
              </a:rPr>
              <a:t> PLP </a:t>
            </a:r>
            <a:r>
              <a:rPr lang="en-US" b="1" dirty="0" err="1" smtClean="0">
                <a:solidFill>
                  <a:schemeClr val="tx1"/>
                </a:solidFill>
                <a:latin typeface="Calibri" panose="020F0502020204030204"/>
                <a:sym typeface="+mn-ea"/>
              </a:rPr>
              <a:t>dalam</a:t>
            </a:r>
            <a:r>
              <a:rPr lang="en-US" b="1" dirty="0" smtClean="0">
                <a:solidFill>
                  <a:schemeClr val="tx1"/>
                </a:solidFill>
                <a:latin typeface="Calibri" panose="020F0502020204030204"/>
                <a:sym typeface="+mn-ea"/>
              </a:rPr>
              <a:t> 1 </a:t>
            </a:r>
            <a:r>
              <a:rPr lang="en-US" b="1" dirty="0" err="1" smtClean="0">
                <a:solidFill>
                  <a:schemeClr val="tx1"/>
                </a:solidFill>
                <a:latin typeface="Calibri" panose="020F0502020204030204"/>
                <a:sym typeface="+mn-ea"/>
              </a:rPr>
              <a:t>hari</a:t>
            </a:r>
            <a:r>
              <a:rPr lang="en-US" b="1" dirty="0" smtClean="0">
                <a:solidFill>
                  <a:schemeClr val="tx1"/>
                </a:solidFill>
                <a:latin typeface="Calibri" panose="020F0502020204030204"/>
                <a:sym typeface="+mn-ea"/>
              </a:rPr>
              <a:t> = </a:t>
            </a:r>
            <a:r>
              <a:rPr lang="en-US" b="1" dirty="0" smtClean="0">
                <a:solidFill>
                  <a:srgbClr val="FF0000"/>
                </a:solidFill>
                <a:latin typeface="Calibri" panose="020F0502020204030204"/>
                <a:sym typeface="+mn-ea"/>
              </a:rPr>
              <a:t>7 jam</a:t>
            </a:r>
            <a:r>
              <a:rPr lang="en-US" b="1" dirty="0" smtClean="0">
                <a:solidFill>
                  <a:schemeClr val="tx1"/>
                </a:solidFill>
                <a:latin typeface="Calibri" panose="020F0502020204030204"/>
                <a:sym typeface="+mn-ea"/>
              </a:rPr>
              <a:t>, </a:t>
            </a:r>
            <a:r>
              <a:rPr lang="en-US" b="1" dirty="0" err="1" smtClean="0">
                <a:solidFill>
                  <a:schemeClr val="tx1"/>
                </a:solidFill>
                <a:latin typeface="Calibri" panose="020F0502020204030204"/>
                <a:sym typeface="+mn-ea"/>
              </a:rPr>
              <a:t>maka</a:t>
            </a:r>
            <a:r>
              <a:rPr lang="en-US" b="1" dirty="0" smtClean="0">
                <a:solidFill>
                  <a:schemeClr val="tx1"/>
                </a:solidFill>
                <a:latin typeface="Calibri" panose="020F0502020204030204"/>
                <a:sym typeface="+mn-ea"/>
              </a:rPr>
              <a:t> </a:t>
            </a:r>
            <a:r>
              <a:rPr lang="en-US" b="1" dirty="0" err="1" smtClean="0">
                <a:solidFill>
                  <a:schemeClr val="tx1"/>
                </a:solidFill>
                <a:latin typeface="Calibri" panose="020F0502020204030204"/>
                <a:sym typeface="+mn-ea"/>
              </a:rPr>
              <a:t>dibutuhkan</a:t>
            </a:r>
            <a:r>
              <a:rPr lang="en-US" b="1" dirty="0" smtClean="0">
                <a:solidFill>
                  <a:schemeClr val="tx1"/>
                </a:solidFill>
                <a:latin typeface="Calibri" panose="020F0502020204030204"/>
                <a:sym typeface="+mn-ea"/>
              </a:rPr>
              <a:t> </a:t>
            </a:r>
            <a:r>
              <a:rPr lang="en-US" b="1" dirty="0" err="1" smtClean="0">
                <a:solidFill>
                  <a:schemeClr val="tx1"/>
                </a:solidFill>
                <a:latin typeface="Calibri" panose="020F0502020204030204"/>
                <a:sym typeface="+mn-ea"/>
              </a:rPr>
              <a:t>waktu</a:t>
            </a:r>
            <a:r>
              <a:rPr lang="en-US" b="1" dirty="0" smtClean="0">
                <a:solidFill>
                  <a:schemeClr val="tx1"/>
                </a:solidFill>
                <a:latin typeface="Calibri" panose="020F0502020204030204"/>
                <a:sym typeface="+mn-ea"/>
              </a:rPr>
              <a:t> 36 – 37 </a:t>
            </a:r>
            <a:r>
              <a:rPr lang="en-US" b="1" dirty="0" err="1" smtClean="0">
                <a:solidFill>
                  <a:schemeClr val="tx1"/>
                </a:solidFill>
                <a:latin typeface="Calibri" panose="020F0502020204030204"/>
                <a:sym typeface="+mn-ea"/>
              </a:rPr>
              <a:t>hari</a:t>
            </a:r>
            <a:r>
              <a:rPr lang="en-US" b="1" dirty="0" smtClean="0">
                <a:solidFill>
                  <a:schemeClr val="tx1"/>
                </a:solidFill>
                <a:latin typeface="Calibri" panose="020F0502020204030204"/>
                <a:sym typeface="+mn-ea"/>
              </a:rPr>
              <a:t> </a:t>
            </a:r>
            <a:r>
              <a:rPr lang="en-US" b="1" dirty="0" err="1" smtClean="0">
                <a:solidFill>
                  <a:schemeClr val="tx1"/>
                </a:solidFill>
                <a:latin typeface="Calibri" panose="020F0502020204030204"/>
                <a:sym typeface="+mn-ea"/>
              </a:rPr>
              <a:t>untuk</a:t>
            </a:r>
            <a:r>
              <a:rPr lang="en-US" b="1" dirty="0" smtClean="0">
                <a:solidFill>
                  <a:schemeClr val="tx1"/>
                </a:solidFill>
                <a:latin typeface="Calibri" panose="020F0502020204030204"/>
                <a:sym typeface="+mn-ea"/>
              </a:rPr>
              <a:t> </a:t>
            </a:r>
            <a:r>
              <a:rPr lang="en-US" b="1" dirty="0" err="1" smtClean="0">
                <a:solidFill>
                  <a:schemeClr val="tx1"/>
                </a:solidFill>
                <a:latin typeface="Calibri" panose="020F0502020204030204"/>
                <a:sym typeface="+mn-ea"/>
              </a:rPr>
              <a:t>pelaksanaan</a:t>
            </a:r>
            <a:r>
              <a:rPr lang="en-US" b="1" dirty="0" smtClean="0">
                <a:solidFill>
                  <a:schemeClr val="tx1"/>
                </a:solidFill>
                <a:latin typeface="Calibri" panose="020F0502020204030204"/>
                <a:sym typeface="+mn-ea"/>
              </a:rPr>
              <a:t> PLP.</a:t>
            </a:r>
            <a:endParaRPr lang="en-US" b="1" dirty="0" smtClean="0">
              <a:solidFill>
                <a:schemeClr val="tx1"/>
              </a:solidFill>
              <a:latin typeface="Calibri" panose="020F0502020204030204"/>
            </a:endParaRPr>
          </a:p>
          <a:p>
            <a:pPr marL="895350" indent="-269875" algn="just" eaLnBrk="1" fontAlgn="auto" hangingPunct="1">
              <a:spcBef>
                <a:spcPts val="0"/>
              </a:spcBef>
              <a:spcAft>
                <a:spcPts val="0"/>
              </a:spcAft>
              <a:buFont typeface="Wingdings" panose="05000000000000000000" pitchFamily="2" charset="2"/>
              <a:buChar char="Ø"/>
            </a:pPr>
            <a:r>
              <a:rPr lang="en-US" b="1" dirty="0" err="1" smtClean="0">
                <a:solidFill>
                  <a:schemeClr val="tx1"/>
                </a:solidFill>
                <a:latin typeface="Calibri" panose="020F0502020204030204"/>
                <a:sym typeface="+mn-ea"/>
              </a:rPr>
              <a:t>Jika</a:t>
            </a:r>
            <a:r>
              <a:rPr lang="en-US" b="1" dirty="0" smtClean="0">
                <a:solidFill>
                  <a:schemeClr val="tx1"/>
                </a:solidFill>
                <a:latin typeface="Calibri" panose="020F0502020204030204"/>
                <a:sym typeface="+mn-ea"/>
              </a:rPr>
              <a:t> </a:t>
            </a:r>
            <a:r>
              <a:rPr lang="en-US" b="1" dirty="0" err="1" smtClean="0">
                <a:solidFill>
                  <a:schemeClr val="tx1"/>
                </a:solidFill>
                <a:latin typeface="Calibri" panose="020F0502020204030204"/>
                <a:sym typeface="+mn-ea"/>
              </a:rPr>
              <a:t>dalam</a:t>
            </a:r>
            <a:r>
              <a:rPr lang="en-US" b="1" dirty="0" smtClean="0">
                <a:solidFill>
                  <a:schemeClr val="tx1"/>
                </a:solidFill>
                <a:latin typeface="Calibri" panose="020F0502020204030204"/>
                <a:sym typeface="+mn-ea"/>
              </a:rPr>
              <a:t> 1 </a:t>
            </a:r>
            <a:r>
              <a:rPr lang="en-US" b="1" dirty="0" err="1" smtClean="0">
                <a:solidFill>
                  <a:schemeClr val="tx1"/>
                </a:solidFill>
                <a:latin typeface="Calibri" panose="020F0502020204030204"/>
                <a:sym typeface="+mn-ea"/>
              </a:rPr>
              <a:t>hari</a:t>
            </a:r>
            <a:r>
              <a:rPr lang="en-US" b="1" dirty="0" smtClean="0">
                <a:solidFill>
                  <a:schemeClr val="tx1"/>
                </a:solidFill>
                <a:latin typeface="Calibri" panose="020F0502020204030204"/>
                <a:sym typeface="+mn-ea"/>
              </a:rPr>
              <a:t> rata-rata </a:t>
            </a:r>
            <a:r>
              <a:rPr lang="en-US" b="1" dirty="0" err="1" smtClean="0">
                <a:solidFill>
                  <a:schemeClr val="tx1"/>
                </a:solidFill>
                <a:latin typeface="Calibri" panose="020F0502020204030204"/>
                <a:sym typeface="+mn-ea"/>
              </a:rPr>
              <a:t>mahasiswa</a:t>
            </a:r>
            <a:r>
              <a:rPr lang="en-US" b="1" dirty="0" smtClean="0">
                <a:solidFill>
                  <a:schemeClr val="tx1"/>
                </a:solidFill>
                <a:latin typeface="Calibri" panose="020F0502020204030204"/>
                <a:sym typeface="+mn-ea"/>
              </a:rPr>
              <a:t> PLP </a:t>
            </a:r>
            <a:r>
              <a:rPr lang="en-US" b="1" dirty="0" err="1" smtClean="0">
                <a:solidFill>
                  <a:schemeClr val="tx1"/>
                </a:solidFill>
                <a:latin typeface="Calibri" panose="020F0502020204030204"/>
                <a:sym typeface="+mn-ea"/>
              </a:rPr>
              <a:t>bekerja</a:t>
            </a:r>
            <a:r>
              <a:rPr lang="en-US" b="1" dirty="0" smtClean="0">
                <a:solidFill>
                  <a:schemeClr val="tx1"/>
                </a:solidFill>
                <a:latin typeface="Calibri" panose="020F0502020204030204"/>
                <a:sym typeface="+mn-ea"/>
              </a:rPr>
              <a:t> 5 jam (</a:t>
            </a:r>
            <a:r>
              <a:rPr lang="en-US" b="1" dirty="0" err="1" smtClean="0">
                <a:solidFill>
                  <a:schemeClr val="tx1"/>
                </a:solidFill>
                <a:latin typeface="Calibri" panose="020F0502020204030204"/>
                <a:sym typeface="+mn-ea"/>
              </a:rPr>
              <a:t>mengajar</a:t>
            </a:r>
            <a:r>
              <a:rPr lang="en-US" b="1" dirty="0" smtClean="0">
                <a:solidFill>
                  <a:schemeClr val="tx1"/>
                </a:solidFill>
                <a:latin typeface="Calibri" panose="020F0502020204030204"/>
                <a:sym typeface="+mn-ea"/>
              </a:rPr>
              <a:t>, </a:t>
            </a:r>
            <a:r>
              <a:rPr lang="en-US" b="1" dirty="0" err="1" smtClean="0">
                <a:solidFill>
                  <a:schemeClr val="tx1"/>
                </a:solidFill>
                <a:latin typeface="Calibri" panose="020F0502020204030204"/>
                <a:sym typeface="+mn-ea"/>
              </a:rPr>
              <a:t>piket</a:t>
            </a:r>
            <a:r>
              <a:rPr lang="en-US" b="1" dirty="0" smtClean="0">
                <a:solidFill>
                  <a:schemeClr val="tx1"/>
                </a:solidFill>
                <a:latin typeface="Calibri" panose="020F0502020204030204"/>
                <a:sym typeface="+mn-ea"/>
              </a:rPr>
              <a:t>, </a:t>
            </a:r>
            <a:r>
              <a:rPr lang="en-US" b="1" dirty="0" err="1" smtClean="0">
                <a:solidFill>
                  <a:schemeClr val="tx1"/>
                </a:solidFill>
                <a:latin typeface="Calibri" panose="020F0502020204030204"/>
                <a:sym typeface="+mn-ea"/>
              </a:rPr>
              <a:t>mengerjakan</a:t>
            </a:r>
            <a:r>
              <a:rPr lang="en-US" b="1" dirty="0" smtClean="0">
                <a:solidFill>
                  <a:schemeClr val="tx1"/>
                </a:solidFill>
                <a:latin typeface="Calibri" panose="020F0502020204030204"/>
                <a:sym typeface="+mn-ea"/>
              </a:rPr>
              <a:t> admin guru), </a:t>
            </a:r>
            <a:r>
              <a:rPr lang="en-US" b="1" dirty="0" err="1" smtClean="0">
                <a:solidFill>
                  <a:schemeClr val="tx1"/>
                </a:solidFill>
                <a:latin typeface="Calibri" panose="020F0502020204030204"/>
                <a:sym typeface="+mn-ea"/>
              </a:rPr>
              <a:t>maka</a:t>
            </a:r>
            <a:r>
              <a:rPr lang="en-US" b="1" dirty="0" smtClean="0">
                <a:solidFill>
                  <a:schemeClr val="tx1"/>
                </a:solidFill>
                <a:latin typeface="Calibri" panose="020F0502020204030204"/>
                <a:sym typeface="+mn-ea"/>
              </a:rPr>
              <a:t> </a:t>
            </a:r>
            <a:r>
              <a:rPr lang="en-US" b="1" dirty="0" err="1" smtClean="0">
                <a:solidFill>
                  <a:schemeClr val="tx1"/>
                </a:solidFill>
                <a:latin typeface="Calibri" panose="020F0502020204030204"/>
                <a:sym typeface="+mn-ea"/>
              </a:rPr>
              <a:t>dibutuhkan</a:t>
            </a:r>
            <a:r>
              <a:rPr lang="en-US" b="1" dirty="0" smtClean="0">
                <a:solidFill>
                  <a:srgbClr val="FF0000"/>
                </a:solidFill>
                <a:latin typeface="Calibri" panose="020F0502020204030204"/>
                <a:sym typeface="+mn-ea"/>
              </a:rPr>
              <a:t> </a:t>
            </a:r>
            <a:r>
              <a:rPr lang="en-US" b="1" dirty="0" err="1" smtClean="0">
                <a:solidFill>
                  <a:srgbClr val="FF0000"/>
                </a:solidFill>
                <a:latin typeface="Calibri" panose="020F0502020204030204"/>
                <a:sym typeface="+mn-ea"/>
              </a:rPr>
              <a:t>waktu</a:t>
            </a:r>
            <a:r>
              <a:rPr lang="en-US" b="1" dirty="0" smtClean="0">
                <a:solidFill>
                  <a:srgbClr val="FF0000"/>
                </a:solidFill>
                <a:latin typeface="Calibri" panose="020F0502020204030204"/>
                <a:sym typeface="+mn-ea"/>
              </a:rPr>
              <a:t> 51,2 </a:t>
            </a:r>
            <a:r>
              <a:rPr lang="en-US" b="1" dirty="0" err="1" smtClean="0">
                <a:solidFill>
                  <a:srgbClr val="FF0000"/>
                </a:solidFill>
                <a:latin typeface="Calibri" panose="020F0502020204030204"/>
                <a:sym typeface="+mn-ea"/>
              </a:rPr>
              <a:t>hari</a:t>
            </a:r>
            <a:r>
              <a:rPr lang="en-US" b="1" dirty="0" smtClean="0">
                <a:solidFill>
                  <a:schemeClr val="tx1"/>
                </a:solidFill>
                <a:latin typeface="Calibri" panose="020F0502020204030204"/>
                <a:sym typeface="+mn-ea"/>
              </a:rPr>
              <a:t> </a:t>
            </a:r>
            <a:r>
              <a:rPr lang="en-US" b="1" dirty="0" err="1" smtClean="0">
                <a:solidFill>
                  <a:srgbClr val="FF0000"/>
                </a:solidFill>
                <a:latin typeface="Calibri" panose="020F0502020204030204"/>
                <a:sym typeface="+mn-ea"/>
              </a:rPr>
              <a:t>untuk</a:t>
            </a:r>
            <a:r>
              <a:rPr lang="en-US" b="1" dirty="0" smtClean="0">
                <a:solidFill>
                  <a:srgbClr val="FF0000"/>
                </a:solidFill>
                <a:latin typeface="Calibri" panose="020F0502020204030204"/>
                <a:sym typeface="+mn-ea"/>
              </a:rPr>
              <a:t> PLP</a:t>
            </a:r>
            <a:r>
              <a:rPr lang="en-US" b="1" dirty="0" smtClean="0">
                <a:solidFill>
                  <a:schemeClr val="tx1"/>
                </a:solidFill>
                <a:latin typeface="Calibri" panose="020F0502020204030204"/>
                <a:sym typeface="+mn-ea"/>
              </a:rPr>
              <a:t>.</a:t>
            </a:r>
            <a:endParaRPr lang="en-US" b="1" dirty="0" smtClean="0">
              <a:solidFill>
                <a:schemeClr val="tx1"/>
              </a:solidFill>
              <a:latin typeface="Calibri" panose="020F0502020204030204"/>
            </a:endParaRPr>
          </a:p>
          <a:p>
            <a:pPr algn="ctr" eaLnBrk="1" fontAlgn="auto" hangingPunct="1">
              <a:spcBef>
                <a:spcPts val="0"/>
              </a:spcBef>
              <a:spcAft>
                <a:spcPts val="0"/>
              </a:spcAft>
            </a:pPr>
            <a:endParaRPr lang="en-US" b="1" dirty="0" smtClean="0">
              <a:solidFill>
                <a:schemeClr val="tx1"/>
              </a:solidFill>
              <a:latin typeface="Calibri" panose="020F050202020403020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05130" y="375285"/>
          <a:ext cx="8225155" cy="6694170"/>
        </p:xfrm>
        <a:graphic>
          <a:graphicData uri="http://schemas.openxmlformats.org/drawingml/2006/table">
            <a:tbl>
              <a:tblPr firstRow="1" bandRow="1">
                <a:tableStyleId>{5C22544A-7EE6-4342-B048-85BDC9FD1C3A}</a:tableStyleId>
              </a:tblPr>
              <a:tblGrid>
                <a:gridCol w="588645"/>
                <a:gridCol w="3345180"/>
                <a:gridCol w="587375"/>
                <a:gridCol w="626745"/>
                <a:gridCol w="469900"/>
                <a:gridCol w="469900"/>
                <a:gridCol w="469265"/>
                <a:gridCol w="469900"/>
                <a:gridCol w="469900"/>
                <a:gridCol w="728345"/>
              </a:tblGrid>
              <a:tr h="731520">
                <a:tc>
                  <a:txBody>
                    <a:bodyPr/>
                    <a:lstStyle/>
                    <a:p>
                      <a:pPr>
                        <a:buNone/>
                      </a:pPr>
                      <a:endParaRPr lang="en-US" dirty="0">
                        <a:solidFill>
                          <a:srgbClr val="002060"/>
                        </a:solidFill>
                      </a:endParaRPr>
                    </a:p>
                  </a:txBody>
                  <a:tcPr/>
                </a:tc>
                <a:tc>
                  <a:txBody>
                    <a:bodyPr/>
                    <a:lstStyle/>
                    <a:p>
                      <a:pPr>
                        <a:buNone/>
                      </a:pPr>
                      <a:endParaRPr lang="en-US" dirty="0">
                        <a:solidFill>
                          <a:srgbClr val="002060"/>
                        </a:solidFill>
                      </a:endParaRPr>
                    </a:p>
                  </a:txBody>
                  <a:tcPr/>
                </a:tc>
                <a:tc>
                  <a:txBody>
                    <a:bodyPr/>
                    <a:lstStyle/>
                    <a:p>
                      <a:pPr algn="ctr">
                        <a:buNone/>
                      </a:pPr>
                      <a:endParaRPr lang="en-US" dirty="0">
                        <a:solidFill>
                          <a:srgbClr val="002060"/>
                        </a:solidFill>
                      </a:endParaRPr>
                    </a:p>
                  </a:txBody>
                  <a:tcPr/>
                </a:tc>
                <a:tc>
                  <a:txBody>
                    <a:bodyPr/>
                    <a:lstStyle/>
                    <a:p>
                      <a:pPr algn="ctr">
                        <a:buNone/>
                      </a:pPr>
                      <a:endParaRPr lang="en-US" dirty="0">
                        <a:solidFill>
                          <a:srgbClr val="002060"/>
                        </a:solidFill>
                      </a:endParaRPr>
                    </a:p>
                  </a:txBody>
                  <a:tcPr/>
                </a:tc>
                <a:tc>
                  <a:txBody>
                    <a:bodyPr/>
                    <a:lstStyle/>
                    <a:p>
                      <a:pPr algn="ctr">
                        <a:buNone/>
                      </a:pPr>
                      <a:endParaRPr lang="en-US" dirty="0">
                        <a:solidFill>
                          <a:srgbClr val="002060"/>
                        </a:solidFill>
                      </a:endParaRPr>
                    </a:p>
                  </a:txBody>
                  <a:tcPr/>
                </a:tc>
                <a:tc>
                  <a:txBody>
                    <a:bodyPr/>
                    <a:lstStyle/>
                    <a:p>
                      <a:pPr algn="ctr">
                        <a:buNone/>
                      </a:pPr>
                      <a:endParaRPr lang="en-US" dirty="0">
                        <a:solidFill>
                          <a:srgbClr val="002060"/>
                        </a:solidFill>
                      </a:endParaRPr>
                    </a:p>
                  </a:txBody>
                  <a:tcPr/>
                </a:tc>
                <a:tc>
                  <a:txBody>
                    <a:bodyPr/>
                    <a:lstStyle/>
                    <a:p>
                      <a:pPr algn="ctr">
                        <a:buNone/>
                      </a:pPr>
                      <a:endParaRPr lang="en-US" dirty="0">
                        <a:solidFill>
                          <a:srgbClr val="002060"/>
                        </a:solidFill>
                      </a:endParaRPr>
                    </a:p>
                  </a:txBody>
                  <a:tcPr/>
                </a:tc>
                <a:tc>
                  <a:txBody>
                    <a:bodyPr/>
                    <a:lstStyle/>
                    <a:p>
                      <a:pPr algn="ctr">
                        <a:buNone/>
                      </a:pPr>
                      <a:endParaRPr lang="en-US" dirty="0">
                        <a:solidFill>
                          <a:srgbClr val="002060"/>
                        </a:solidFill>
                      </a:endParaRPr>
                    </a:p>
                  </a:txBody>
                  <a:tcPr/>
                </a:tc>
                <a:tc>
                  <a:txBody>
                    <a:bodyPr/>
                    <a:lstStyle/>
                    <a:p>
                      <a:pPr algn="ctr">
                        <a:buNone/>
                      </a:pPr>
                      <a:endParaRPr lang="en-US" dirty="0">
                        <a:solidFill>
                          <a:srgbClr val="002060"/>
                        </a:solidFill>
                      </a:endParaRPr>
                    </a:p>
                  </a:txBody>
                  <a:tcPr/>
                </a:tc>
                <a:tc>
                  <a:txBody>
                    <a:bodyPr/>
                    <a:lstStyle/>
                    <a:p>
                      <a:pPr>
                        <a:buNone/>
                      </a:pPr>
                      <a:endParaRPr lang="en-US" dirty="0">
                        <a:solidFill>
                          <a:srgbClr val="002060"/>
                        </a:solidFill>
                      </a:endParaRPr>
                    </a:p>
                  </a:txBody>
                  <a:tcPr/>
                </a:tc>
              </a:tr>
              <a:tr h="762635">
                <a:tc>
                  <a:txBody>
                    <a:bodyPr/>
                    <a:lstStyle/>
                    <a:p>
                      <a:r>
                        <a:rPr lang="en-US" dirty="0" smtClean="0">
                          <a:solidFill>
                            <a:srgbClr val="002060"/>
                          </a:solidFill>
                        </a:rPr>
                        <a:t>No</a:t>
                      </a:r>
                      <a:endParaRPr lang="en-US" dirty="0">
                        <a:solidFill>
                          <a:srgbClr val="002060"/>
                        </a:solidFill>
                      </a:endParaRPr>
                    </a:p>
                  </a:txBody>
                  <a:tcPr/>
                </a:tc>
                <a:tc>
                  <a:txBody>
                    <a:bodyPr/>
                    <a:lstStyle/>
                    <a:p>
                      <a:r>
                        <a:rPr lang="en-US" dirty="0" err="1" smtClean="0">
                          <a:solidFill>
                            <a:srgbClr val="002060"/>
                          </a:solidFill>
                        </a:rPr>
                        <a:t>Kegiatan</a:t>
                      </a:r>
                      <a:r>
                        <a:rPr lang="en-US" dirty="0" smtClean="0">
                          <a:solidFill>
                            <a:srgbClr val="002060"/>
                          </a:solidFill>
                        </a:rPr>
                        <a:t> PPL(</a:t>
                      </a:r>
                      <a:r>
                        <a:rPr lang="en-US" dirty="0" err="1" smtClean="0">
                          <a:solidFill>
                            <a:srgbClr val="002060"/>
                          </a:solidFill>
                        </a:rPr>
                        <a:t>Contoh</a:t>
                      </a:r>
                      <a:r>
                        <a:rPr lang="en-US" dirty="0" smtClean="0">
                          <a:solidFill>
                            <a:srgbClr val="002060"/>
                          </a:solidFill>
                        </a:rPr>
                        <a:t>)</a:t>
                      </a:r>
                      <a:endParaRPr lang="en-US" dirty="0">
                        <a:solidFill>
                          <a:srgbClr val="002060"/>
                        </a:solidFill>
                      </a:endParaRPr>
                    </a:p>
                  </a:txBody>
                  <a:tcPr/>
                </a:tc>
                <a:tc>
                  <a:txBody>
                    <a:bodyPr/>
                    <a:lstStyle/>
                    <a:p>
                      <a:pPr algn="ctr"/>
                      <a:r>
                        <a:rPr lang="en-US" dirty="0" smtClean="0">
                          <a:solidFill>
                            <a:srgbClr val="002060"/>
                          </a:solidFill>
                        </a:rPr>
                        <a:t>I</a:t>
                      </a:r>
                      <a:endParaRPr lang="en-US" dirty="0">
                        <a:solidFill>
                          <a:srgbClr val="002060"/>
                        </a:solidFill>
                      </a:endParaRPr>
                    </a:p>
                  </a:txBody>
                  <a:tcPr/>
                </a:tc>
                <a:tc>
                  <a:txBody>
                    <a:bodyPr/>
                    <a:lstStyle/>
                    <a:p>
                      <a:pPr algn="ctr"/>
                      <a:r>
                        <a:rPr lang="en-US" dirty="0" smtClean="0">
                          <a:solidFill>
                            <a:srgbClr val="002060"/>
                          </a:solidFill>
                        </a:rPr>
                        <a:t>II</a:t>
                      </a:r>
                      <a:endParaRPr lang="en-US" dirty="0">
                        <a:solidFill>
                          <a:srgbClr val="002060"/>
                        </a:solidFill>
                      </a:endParaRPr>
                    </a:p>
                  </a:txBody>
                  <a:tcPr/>
                </a:tc>
                <a:tc>
                  <a:txBody>
                    <a:bodyPr/>
                    <a:lstStyle/>
                    <a:p>
                      <a:pPr algn="ctr"/>
                      <a:r>
                        <a:rPr lang="en-US" dirty="0" smtClean="0">
                          <a:solidFill>
                            <a:srgbClr val="002060"/>
                          </a:solidFill>
                        </a:rPr>
                        <a:t>III</a:t>
                      </a:r>
                      <a:endParaRPr lang="en-US" dirty="0">
                        <a:solidFill>
                          <a:srgbClr val="002060"/>
                        </a:solidFill>
                      </a:endParaRPr>
                    </a:p>
                  </a:txBody>
                  <a:tcPr/>
                </a:tc>
                <a:tc>
                  <a:txBody>
                    <a:bodyPr/>
                    <a:lstStyle/>
                    <a:p>
                      <a:pPr algn="ctr">
                        <a:buNone/>
                      </a:pPr>
                      <a:r>
                        <a:rPr lang="en-US" dirty="0">
                          <a:solidFill>
                            <a:srgbClr val="002060"/>
                          </a:solidFill>
                        </a:rPr>
                        <a:t>IV</a:t>
                      </a:r>
                    </a:p>
                  </a:txBody>
                  <a:tcPr/>
                </a:tc>
                <a:tc>
                  <a:txBody>
                    <a:bodyPr/>
                    <a:lstStyle/>
                    <a:p>
                      <a:pPr algn="ctr">
                        <a:buNone/>
                      </a:pPr>
                      <a:r>
                        <a:rPr lang="en-US" dirty="0">
                          <a:solidFill>
                            <a:srgbClr val="002060"/>
                          </a:solidFill>
                        </a:rPr>
                        <a:t>V</a:t>
                      </a:r>
                    </a:p>
                  </a:txBody>
                  <a:tcPr/>
                </a:tc>
                <a:tc>
                  <a:txBody>
                    <a:bodyPr/>
                    <a:lstStyle/>
                    <a:p>
                      <a:pPr algn="ctr">
                        <a:buNone/>
                      </a:pPr>
                      <a:r>
                        <a:rPr lang="en-US" dirty="0">
                          <a:solidFill>
                            <a:srgbClr val="002060"/>
                          </a:solidFill>
                        </a:rPr>
                        <a:t>VI</a:t>
                      </a:r>
                    </a:p>
                  </a:txBody>
                  <a:tcPr/>
                </a:tc>
                <a:tc>
                  <a:txBody>
                    <a:bodyPr/>
                    <a:lstStyle/>
                    <a:p>
                      <a:pPr algn="ctr">
                        <a:buNone/>
                      </a:pPr>
                      <a:r>
                        <a:rPr lang="en-US" dirty="0">
                          <a:solidFill>
                            <a:srgbClr val="002060"/>
                          </a:solidFill>
                        </a:rPr>
                        <a:t>VII</a:t>
                      </a:r>
                    </a:p>
                  </a:txBody>
                  <a:tcPr/>
                </a:tc>
                <a:tc>
                  <a:txBody>
                    <a:bodyPr/>
                    <a:lstStyle/>
                    <a:p>
                      <a:r>
                        <a:rPr lang="en-US" dirty="0" err="1" smtClean="0">
                          <a:solidFill>
                            <a:srgbClr val="002060"/>
                          </a:solidFill>
                        </a:rPr>
                        <a:t>Jml</a:t>
                      </a:r>
                      <a:r>
                        <a:rPr lang="en-US" dirty="0" smtClean="0">
                          <a:solidFill>
                            <a:srgbClr val="002060"/>
                          </a:solidFill>
                        </a:rPr>
                        <a:t> Jam</a:t>
                      </a:r>
                      <a:endParaRPr lang="en-US" dirty="0">
                        <a:solidFill>
                          <a:srgbClr val="002060"/>
                        </a:solidFill>
                      </a:endParaRPr>
                    </a:p>
                  </a:txBody>
                  <a:tcPr/>
                </a:tc>
              </a:tr>
              <a:tr h="557530">
                <a:tc>
                  <a:txBody>
                    <a:bodyPr/>
                    <a:lstStyle/>
                    <a:p>
                      <a:pPr algn="r"/>
                      <a:r>
                        <a:rPr lang="en-US" b="1" dirty="0" smtClean="0"/>
                        <a:t>1.</a:t>
                      </a:r>
                      <a:endParaRPr lang="en-US" b="1" dirty="0"/>
                    </a:p>
                  </a:txBody>
                  <a:tcPr/>
                </a:tc>
                <a:tc>
                  <a:txBody>
                    <a:bodyPr/>
                    <a:lstStyle/>
                    <a:p>
                      <a:r>
                        <a:rPr lang="en-US" b="1" dirty="0" err="1" smtClean="0"/>
                        <a:t>Pembuatan</a:t>
                      </a:r>
                      <a:r>
                        <a:rPr lang="en-US" b="1" dirty="0" smtClean="0"/>
                        <a:t> Program PPL</a:t>
                      </a:r>
                      <a:endParaRPr lang="en-US" b="1"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pPr>
                        <a:buNone/>
                      </a:pPr>
                      <a:endParaRPr lang="en-US"/>
                    </a:p>
                  </a:txBody>
                  <a:tcPr/>
                </a:tc>
                <a:tc>
                  <a:txBody>
                    <a:bodyPr/>
                    <a:lstStyle/>
                    <a:p>
                      <a:pPr>
                        <a:buNone/>
                      </a:pPr>
                      <a:endParaRPr lang="en-US"/>
                    </a:p>
                  </a:txBody>
                  <a:tcPr/>
                </a:tc>
                <a:tc>
                  <a:txBody>
                    <a:bodyPr/>
                    <a:lstStyle/>
                    <a:p>
                      <a:pPr>
                        <a:buNone/>
                      </a:pPr>
                      <a:endParaRPr lang="en-US"/>
                    </a:p>
                  </a:txBody>
                  <a:tcPr/>
                </a:tc>
                <a:tc>
                  <a:txBody>
                    <a:bodyPr/>
                    <a:lstStyle/>
                    <a:p>
                      <a:pPr>
                        <a:buNone/>
                      </a:pPr>
                      <a:endParaRPr lang="en-US"/>
                    </a:p>
                  </a:txBody>
                  <a:tcPr/>
                </a:tc>
                <a:tc>
                  <a:txBody>
                    <a:bodyPr/>
                    <a:lstStyle/>
                    <a:p>
                      <a:endParaRPr lang="en-US"/>
                    </a:p>
                  </a:txBody>
                  <a:tcPr/>
                </a:tc>
              </a:tr>
              <a:tr h="557530">
                <a:tc>
                  <a:txBody>
                    <a:bodyPr/>
                    <a:lstStyle/>
                    <a:p>
                      <a:endParaRPr lang="en-US"/>
                    </a:p>
                  </a:txBody>
                  <a:tcPr/>
                </a:tc>
                <a:tc>
                  <a:txBody>
                    <a:bodyPr/>
                    <a:lstStyle/>
                    <a:p>
                      <a:r>
                        <a:rPr lang="en-US" dirty="0" smtClean="0"/>
                        <a:t>a. </a:t>
                      </a:r>
                      <a:r>
                        <a:rPr lang="en-US" dirty="0" err="1" smtClean="0"/>
                        <a:t>Observasi</a:t>
                      </a:r>
                      <a:endParaRPr lang="en-US" dirty="0"/>
                    </a:p>
                  </a:txBody>
                  <a:tcPr/>
                </a:tc>
                <a:tc>
                  <a:txBody>
                    <a:bodyPr/>
                    <a:lstStyle/>
                    <a:p>
                      <a:pPr algn="ctr"/>
                      <a:r>
                        <a:rPr lang="en-US" dirty="0"/>
                        <a:t>12</a:t>
                      </a:r>
                    </a:p>
                  </a:txBody>
                  <a:tcPr/>
                </a:tc>
                <a:tc>
                  <a:txBody>
                    <a:bodyPr/>
                    <a:lstStyle/>
                    <a:p>
                      <a:pPr algn="r"/>
                      <a:endParaRPr lang="en-US" dirty="0"/>
                    </a:p>
                  </a:txBody>
                  <a:tcPr/>
                </a:tc>
                <a:tc>
                  <a:txBody>
                    <a:bodyPr/>
                    <a:lstStyle/>
                    <a:p>
                      <a:pPr algn="r"/>
                      <a:endParaRPr lang="en-US" dirty="0"/>
                    </a:p>
                  </a:txBody>
                  <a:tcPr/>
                </a:tc>
                <a:tc>
                  <a:txBody>
                    <a:bodyPr/>
                    <a:lstStyle/>
                    <a:p>
                      <a:pPr algn="r">
                        <a:buNone/>
                      </a:pPr>
                      <a:endParaRPr lang="en-US" dirty="0"/>
                    </a:p>
                  </a:txBody>
                  <a:tcPr/>
                </a:tc>
                <a:tc>
                  <a:txBody>
                    <a:bodyPr/>
                    <a:lstStyle/>
                    <a:p>
                      <a:pPr algn="r">
                        <a:buNone/>
                      </a:pPr>
                      <a:endParaRPr lang="en-US" dirty="0"/>
                    </a:p>
                  </a:txBody>
                  <a:tcPr/>
                </a:tc>
                <a:tc>
                  <a:txBody>
                    <a:bodyPr/>
                    <a:lstStyle/>
                    <a:p>
                      <a:pPr algn="r">
                        <a:buNone/>
                      </a:pPr>
                      <a:endParaRPr lang="en-US" dirty="0"/>
                    </a:p>
                  </a:txBody>
                  <a:tcPr/>
                </a:tc>
                <a:tc>
                  <a:txBody>
                    <a:bodyPr/>
                    <a:lstStyle/>
                    <a:p>
                      <a:pPr algn="r">
                        <a:buNone/>
                      </a:pPr>
                      <a:endParaRPr lang="en-US" dirty="0"/>
                    </a:p>
                  </a:txBody>
                  <a:tcPr/>
                </a:tc>
                <a:tc>
                  <a:txBody>
                    <a:bodyPr/>
                    <a:lstStyle/>
                    <a:p>
                      <a:pPr algn="ctr"/>
                      <a:r>
                        <a:rPr lang="en-US" dirty="0"/>
                        <a:t>10</a:t>
                      </a:r>
                    </a:p>
                  </a:txBody>
                  <a:tcPr/>
                </a:tc>
              </a:tr>
              <a:tr h="1090295">
                <a:tc>
                  <a:txBody>
                    <a:bodyPr/>
                    <a:lstStyle/>
                    <a:p>
                      <a:endParaRPr lang="en-US"/>
                    </a:p>
                  </a:txBody>
                  <a:tcPr/>
                </a:tc>
                <a:tc>
                  <a:txBody>
                    <a:bodyPr/>
                    <a:lstStyle/>
                    <a:p>
                      <a:r>
                        <a:rPr lang="en-US" dirty="0" smtClean="0"/>
                        <a:t>b. </a:t>
                      </a:r>
                      <a:r>
                        <a:rPr lang="en-US" dirty="0" err="1" smtClean="0"/>
                        <a:t>Menyusun</a:t>
                      </a:r>
                      <a:r>
                        <a:rPr lang="en-US" dirty="0" smtClean="0"/>
                        <a:t> </a:t>
                      </a:r>
                      <a:r>
                        <a:rPr lang="en-US" dirty="0" err="1" smtClean="0"/>
                        <a:t>Matrik</a:t>
                      </a:r>
                      <a:r>
                        <a:rPr lang="en-US" dirty="0" smtClean="0"/>
                        <a:t>  </a:t>
                      </a:r>
                    </a:p>
                    <a:p>
                      <a:r>
                        <a:rPr lang="en-US" dirty="0" smtClean="0"/>
                        <a:t>    Program PPL </a:t>
                      </a:r>
                    </a:p>
                    <a:p>
                      <a:r>
                        <a:rPr lang="en-US" dirty="0" smtClean="0"/>
                        <a:t>  </a:t>
                      </a:r>
                      <a:endParaRPr lang="en-US" dirty="0"/>
                    </a:p>
                  </a:txBody>
                  <a:tcPr/>
                </a:tc>
                <a:tc>
                  <a:txBody>
                    <a:bodyPr/>
                    <a:lstStyle/>
                    <a:p>
                      <a:pPr algn="ctr"/>
                      <a:r>
                        <a:rPr lang="en-US" dirty="0"/>
                        <a:t>12</a:t>
                      </a:r>
                    </a:p>
                  </a:txBody>
                  <a:tcPr/>
                </a:tc>
                <a:tc>
                  <a:txBody>
                    <a:bodyPr/>
                    <a:lstStyle/>
                    <a:p>
                      <a:pPr algn="r"/>
                      <a:endParaRPr lang="en-US"/>
                    </a:p>
                  </a:txBody>
                  <a:tcPr/>
                </a:tc>
                <a:tc>
                  <a:txBody>
                    <a:bodyPr/>
                    <a:lstStyle/>
                    <a:p>
                      <a:pPr algn="r"/>
                      <a:endParaRPr lang="en-US" dirty="0"/>
                    </a:p>
                  </a:txBody>
                  <a:tcPr/>
                </a:tc>
                <a:tc>
                  <a:txBody>
                    <a:bodyPr/>
                    <a:lstStyle/>
                    <a:p>
                      <a:pPr algn="r">
                        <a:buNone/>
                      </a:pPr>
                      <a:endParaRPr lang="en-US" dirty="0"/>
                    </a:p>
                  </a:txBody>
                  <a:tcPr/>
                </a:tc>
                <a:tc>
                  <a:txBody>
                    <a:bodyPr/>
                    <a:lstStyle/>
                    <a:p>
                      <a:pPr algn="r">
                        <a:buNone/>
                      </a:pPr>
                      <a:endParaRPr lang="en-US" dirty="0"/>
                    </a:p>
                  </a:txBody>
                  <a:tcPr/>
                </a:tc>
                <a:tc>
                  <a:txBody>
                    <a:bodyPr/>
                    <a:lstStyle/>
                    <a:p>
                      <a:pPr algn="r">
                        <a:buNone/>
                      </a:pPr>
                      <a:endParaRPr lang="en-US" dirty="0"/>
                    </a:p>
                  </a:txBody>
                  <a:tcPr/>
                </a:tc>
                <a:tc>
                  <a:txBody>
                    <a:bodyPr/>
                    <a:lstStyle/>
                    <a:p>
                      <a:pPr algn="r">
                        <a:buNone/>
                      </a:pPr>
                      <a:endParaRPr lang="en-US" dirty="0"/>
                    </a:p>
                  </a:txBody>
                  <a:tcPr/>
                </a:tc>
                <a:tc>
                  <a:txBody>
                    <a:bodyPr/>
                    <a:lstStyle/>
                    <a:p>
                      <a:pPr algn="ctr"/>
                      <a:r>
                        <a:rPr lang="en-US" dirty="0"/>
                        <a:t>10</a:t>
                      </a:r>
                    </a:p>
                  </a:txBody>
                  <a:tcPr/>
                </a:tc>
              </a:tr>
              <a:tr h="558165">
                <a:tc>
                  <a:txBody>
                    <a:bodyPr/>
                    <a:lstStyle/>
                    <a:p>
                      <a:endParaRPr lang="en-US"/>
                    </a:p>
                  </a:txBody>
                  <a:tcPr/>
                </a:tc>
                <a:tc>
                  <a:txBody>
                    <a:bodyPr/>
                    <a:lstStyle/>
                    <a:p>
                      <a:endParaRPr lang="en-US" dirty="0"/>
                    </a:p>
                  </a:txBody>
                  <a:tcPr/>
                </a:tc>
                <a:tc>
                  <a:txBody>
                    <a:bodyPr/>
                    <a:lstStyle/>
                    <a:p>
                      <a:pPr algn="r"/>
                      <a:endParaRPr lang="en-US" dirty="0"/>
                    </a:p>
                  </a:txBody>
                  <a:tcPr/>
                </a:tc>
                <a:tc>
                  <a:txBody>
                    <a:bodyPr/>
                    <a:lstStyle/>
                    <a:p>
                      <a:pPr algn="r"/>
                      <a:endParaRPr lang="en-US"/>
                    </a:p>
                  </a:txBody>
                  <a:tcPr/>
                </a:tc>
                <a:tc>
                  <a:txBody>
                    <a:bodyPr/>
                    <a:lstStyle/>
                    <a:p>
                      <a:pPr algn="r"/>
                      <a:endParaRPr lang="en-US" dirty="0"/>
                    </a:p>
                  </a:txBody>
                  <a:tcPr/>
                </a:tc>
                <a:tc>
                  <a:txBody>
                    <a:bodyPr/>
                    <a:lstStyle/>
                    <a:p>
                      <a:pPr algn="r">
                        <a:buNone/>
                      </a:pPr>
                      <a:endParaRPr lang="en-US" dirty="0"/>
                    </a:p>
                  </a:txBody>
                  <a:tcPr/>
                </a:tc>
                <a:tc>
                  <a:txBody>
                    <a:bodyPr/>
                    <a:lstStyle/>
                    <a:p>
                      <a:pPr algn="r">
                        <a:buNone/>
                      </a:pPr>
                      <a:endParaRPr lang="en-US" dirty="0"/>
                    </a:p>
                  </a:txBody>
                  <a:tcPr/>
                </a:tc>
                <a:tc>
                  <a:txBody>
                    <a:bodyPr/>
                    <a:lstStyle/>
                    <a:p>
                      <a:pPr algn="r">
                        <a:buNone/>
                      </a:pPr>
                      <a:endParaRPr lang="en-US" dirty="0"/>
                    </a:p>
                  </a:txBody>
                  <a:tcPr/>
                </a:tc>
                <a:tc>
                  <a:txBody>
                    <a:bodyPr/>
                    <a:lstStyle/>
                    <a:p>
                      <a:pPr algn="r">
                        <a:buNone/>
                      </a:pPr>
                      <a:endParaRPr lang="en-US" dirty="0"/>
                    </a:p>
                  </a:txBody>
                  <a:tcPr/>
                </a:tc>
                <a:tc>
                  <a:txBody>
                    <a:bodyPr/>
                    <a:lstStyle/>
                    <a:p>
                      <a:pPr algn="ctr"/>
                      <a:endParaRPr lang="en-US" dirty="0"/>
                    </a:p>
                  </a:txBody>
                  <a:tcPr/>
                </a:tc>
              </a:tr>
              <a:tr h="762635">
                <a:tc>
                  <a:txBody>
                    <a:bodyPr/>
                    <a:lstStyle/>
                    <a:p>
                      <a:pPr algn="r"/>
                      <a:r>
                        <a:rPr lang="en-US" b="1" dirty="0" smtClean="0"/>
                        <a:t>2.</a:t>
                      </a:r>
                      <a:endParaRPr lang="en-US" b="1" dirty="0"/>
                    </a:p>
                  </a:txBody>
                  <a:tcPr/>
                </a:tc>
                <a:tc>
                  <a:txBody>
                    <a:bodyPr/>
                    <a:lstStyle/>
                    <a:p>
                      <a:r>
                        <a:rPr lang="en-US" b="1" dirty="0" err="1" smtClean="0"/>
                        <a:t>Administrasi</a:t>
                      </a:r>
                      <a:r>
                        <a:rPr lang="en-US" b="1" baseline="0" dirty="0" smtClean="0"/>
                        <a:t> </a:t>
                      </a:r>
                      <a:r>
                        <a:rPr lang="en-US" b="1" baseline="0" dirty="0" err="1" smtClean="0"/>
                        <a:t>Pembelajaran</a:t>
                      </a:r>
                      <a:r>
                        <a:rPr lang="en-US" b="1" baseline="0" dirty="0" smtClean="0"/>
                        <a:t>/Guru</a:t>
                      </a:r>
                      <a:endParaRPr lang="en-US" b="1" dirty="0"/>
                    </a:p>
                  </a:txBody>
                  <a:tcPr/>
                </a:tc>
                <a:tc>
                  <a:txBody>
                    <a:bodyPr/>
                    <a:lstStyle/>
                    <a:p>
                      <a:pPr algn="r"/>
                      <a:endParaRPr lang="en-US" dirty="0"/>
                    </a:p>
                  </a:txBody>
                  <a:tcPr/>
                </a:tc>
                <a:tc>
                  <a:txBody>
                    <a:bodyPr/>
                    <a:lstStyle/>
                    <a:p>
                      <a:pPr algn="r"/>
                      <a:endParaRPr lang="en-US"/>
                    </a:p>
                  </a:txBody>
                  <a:tcPr/>
                </a:tc>
                <a:tc>
                  <a:txBody>
                    <a:bodyPr/>
                    <a:lstStyle/>
                    <a:p>
                      <a:pPr algn="r"/>
                      <a:endParaRPr lang="en-US"/>
                    </a:p>
                  </a:txBody>
                  <a:tcPr/>
                </a:tc>
                <a:tc>
                  <a:txBody>
                    <a:bodyPr/>
                    <a:lstStyle/>
                    <a:p>
                      <a:pPr algn="r">
                        <a:buNone/>
                      </a:pPr>
                      <a:endParaRPr lang="en-US"/>
                    </a:p>
                  </a:txBody>
                  <a:tcPr/>
                </a:tc>
                <a:tc>
                  <a:txBody>
                    <a:bodyPr/>
                    <a:lstStyle/>
                    <a:p>
                      <a:pPr algn="r">
                        <a:buNone/>
                      </a:pPr>
                      <a:endParaRPr lang="en-US"/>
                    </a:p>
                  </a:txBody>
                  <a:tcPr/>
                </a:tc>
                <a:tc>
                  <a:txBody>
                    <a:bodyPr/>
                    <a:lstStyle/>
                    <a:p>
                      <a:pPr algn="r">
                        <a:buNone/>
                      </a:pPr>
                      <a:endParaRPr lang="en-US"/>
                    </a:p>
                  </a:txBody>
                  <a:tcPr/>
                </a:tc>
                <a:tc>
                  <a:txBody>
                    <a:bodyPr/>
                    <a:lstStyle/>
                    <a:p>
                      <a:pPr algn="r">
                        <a:buNone/>
                      </a:pPr>
                      <a:endParaRPr lang="en-US"/>
                    </a:p>
                  </a:txBody>
                  <a:tcPr/>
                </a:tc>
                <a:tc>
                  <a:txBody>
                    <a:bodyPr/>
                    <a:lstStyle/>
                    <a:p>
                      <a:pPr algn="ctr"/>
                      <a:endParaRPr lang="en-US" dirty="0"/>
                    </a:p>
                  </a:txBody>
                  <a:tcPr/>
                </a:tc>
              </a:tr>
              <a:tr h="557530">
                <a:tc>
                  <a:txBody>
                    <a:bodyPr/>
                    <a:lstStyle/>
                    <a:p>
                      <a:endParaRPr lang="en-US"/>
                    </a:p>
                  </a:txBody>
                  <a:tcPr/>
                </a:tc>
                <a:tc>
                  <a:txBody>
                    <a:bodyPr/>
                    <a:lstStyle/>
                    <a:p>
                      <a:pPr marL="0" indent="0">
                        <a:buNone/>
                      </a:pPr>
                      <a:r>
                        <a:rPr lang="en-US" dirty="0" smtClean="0"/>
                        <a:t>a. </a:t>
                      </a:r>
                      <a:r>
                        <a:rPr lang="en-US" dirty="0" err="1" smtClean="0"/>
                        <a:t>Buku</a:t>
                      </a:r>
                      <a:r>
                        <a:rPr lang="en-US" dirty="0" smtClean="0"/>
                        <a:t> </a:t>
                      </a:r>
                      <a:r>
                        <a:rPr lang="en-US" dirty="0" err="1" smtClean="0"/>
                        <a:t>induk</a:t>
                      </a:r>
                      <a:r>
                        <a:rPr lang="en-US" dirty="0" smtClean="0"/>
                        <a:t>, </a:t>
                      </a:r>
                      <a:r>
                        <a:rPr lang="en-US" dirty="0" err="1" smtClean="0"/>
                        <a:t>Buku</a:t>
                      </a:r>
                      <a:r>
                        <a:rPr lang="en-US" baseline="0" dirty="0" smtClean="0"/>
                        <a:t> leger</a:t>
                      </a:r>
                      <a:r>
                        <a:rPr lang="id-ID" sz="1800" dirty="0" smtClean="0">
                          <a:solidFill>
                            <a:schemeClr val="tx1"/>
                          </a:solidFill>
                        </a:rPr>
                        <a:t> </a:t>
                      </a:r>
                      <a:endParaRPr lang="en-US" sz="1800" dirty="0" smtClean="0">
                        <a:solidFill>
                          <a:schemeClr val="tx1"/>
                        </a:solidFill>
                      </a:endParaRPr>
                    </a:p>
                  </a:txBody>
                  <a:tcPr/>
                </a:tc>
                <a:tc>
                  <a:txBody>
                    <a:bodyPr/>
                    <a:lstStyle/>
                    <a:p>
                      <a:pPr algn="ctr"/>
                      <a:r>
                        <a:rPr lang="en-US" dirty="0" smtClean="0"/>
                        <a:t>2</a:t>
                      </a:r>
                      <a:endParaRPr lang="en-US" dirty="0"/>
                    </a:p>
                  </a:txBody>
                  <a:tcPr/>
                </a:tc>
                <a:tc>
                  <a:txBody>
                    <a:bodyPr/>
                    <a:lstStyle/>
                    <a:p>
                      <a:pPr algn="ctr"/>
                      <a:r>
                        <a:rPr lang="en-US" dirty="0"/>
                        <a:t>3</a:t>
                      </a:r>
                    </a:p>
                  </a:txBody>
                  <a:tcPr/>
                </a:tc>
                <a:tc>
                  <a:txBody>
                    <a:bodyPr/>
                    <a:lstStyle/>
                    <a:p>
                      <a:pPr algn="ctr"/>
                      <a:r>
                        <a:rPr lang="en-US" dirty="0"/>
                        <a:t>3</a:t>
                      </a:r>
                    </a:p>
                  </a:txBody>
                  <a:tcPr/>
                </a:tc>
                <a:tc>
                  <a:txBody>
                    <a:bodyPr/>
                    <a:lstStyle/>
                    <a:p>
                      <a:pPr algn="ctr">
                        <a:buNone/>
                      </a:pPr>
                      <a:r>
                        <a:rPr lang="en-US" dirty="0"/>
                        <a:t>3</a:t>
                      </a:r>
                    </a:p>
                  </a:txBody>
                  <a:tcPr/>
                </a:tc>
                <a:tc>
                  <a:txBody>
                    <a:bodyPr/>
                    <a:lstStyle/>
                    <a:p>
                      <a:pPr algn="ctr">
                        <a:buNone/>
                      </a:pPr>
                      <a:r>
                        <a:rPr lang="en-US" dirty="0"/>
                        <a:t>3</a:t>
                      </a:r>
                    </a:p>
                  </a:txBody>
                  <a:tcPr/>
                </a:tc>
                <a:tc>
                  <a:txBody>
                    <a:bodyPr/>
                    <a:lstStyle/>
                    <a:p>
                      <a:pPr algn="ctr">
                        <a:buNone/>
                      </a:pPr>
                      <a:r>
                        <a:rPr lang="en-US" dirty="0"/>
                        <a:t>3</a:t>
                      </a:r>
                    </a:p>
                  </a:txBody>
                  <a:tcPr/>
                </a:tc>
                <a:tc>
                  <a:txBody>
                    <a:bodyPr/>
                    <a:lstStyle/>
                    <a:p>
                      <a:pPr algn="r">
                        <a:buNone/>
                      </a:pPr>
                      <a:endParaRPr lang="en-US" dirty="0"/>
                    </a:p>
                  </a:txBody>
                  <a:tcPr/>
                </a:tc>
                <a:tc>
                  <a:txBody>
                    <a:bodyPr/>
                    <a:lstStyle/>
                    <a:p>
                      <a:pPr algn="ctr"/>
                      <a:r>
                        <a:rPr lang="en-US" dirty="0" smtClean="0"/>
                        <a:t>18</a:t>
                      </a:r>
                      <a:endParaRPr lang="en-US" dirty="0"/>
                    </a:p>
                  </a:txBody>
                  <a:tcPr/>
                </a:tc>
              </a:tr>
              <a:tr h="558165">
                <a:tc>
                  <a:txBody>
                    <a:bodyPr/>
                    <a:lstStyle/>
                    <a:p>
                      <a:endParaRPr lang="en-US" dirty="0"/>
                    </a:p>
                  </a:txBody>
                  <a:tcPr/>
                </a:tc>
                <a:tc>
                  <a:txBody>
                    <a:bodyPr/>
                    <a:lstStyle/>
                    <a:p>
                      <a:pPr marL="0" indent="0">
                        <a:buNone/>
                      </a:pPr>
                      <a:r>
                        <a:rPr lang="en-US" sz="1800" dirty="0" smtClean="0">
                          <a:solidFill>
                            <a:schemeClr val="tx1"/>
                          </a:solidFill>
                        </a:rPr>
                        <a:t>b. S</a:t>
                      </a:r>
                      <a:r>
                        <a:rPr lang="id-ID" sz="1800" dirty="0" smtClean="0">
                          <a:solidFill>
                            <a:schemeClr val="tx1"/>
                          </a:solidFill>
                        </a:rPr>
                        <a:t>ilabus, prota, prosem, </a:t>
                      </a:r>
                      <a:endParaRPr lang="en-US" sz="1800" dirty="0" smtClean="0">
                        <a:solidFill>
                          <a:schemeClr val="tx1"/>
                        </a:solidFill>
                      </a:endParaRPr>
                    </a:p>
                  </a:txBody>
                  <a:tcPr/>
                </a:tc>
                <a:tc>
                  <a:txBody>
                    <a:bodyPr/>
                    <a:lstStyle/>
                    <a:p>
                      <a:pPr algn="ctr"/>
                      <a:r>
                        <a:rPr lang="en-US" dirty="0" smtClean="0"/>
                        <a:t>2</a:t>
                      </a:r>
                      <a:endParaRPr lang="en-US" dirty="0"/>
                    </a:p>
                  </a:txBody>
                  <a:tcPr/>
                </a:tc>
                <a:tc>
                  <a:txBody>
                    <a:bodyPr/>
                    <a:lstStyle/>
                    <a:p>
                      <a:pPr algn="ctr"/>
                      <a:r>
                        <a:rPr lang="en-US" dirty="0"/>
                        <a:t>3</a:t>
                      </a:r>
                    </a:p>
                  </a:txBody>
                  <a:tcPr/>
                </a:tc>
                <a:tc>
                  <a:txBody>
                    <a:bodyPr/>
                    <a:lstStyle/>
                    <a:p>
                      <a:pPr algn="ctr"/>
                      <a:r>
                        <a:rPr lang="en-US"/>
                        <a:t>3</a:t>
                      </a:r>
                    </a:p>
                  </a:txBody>
                  <a:tcPr/>
                </a:tc>
                <a:tc>
                  <a:txBody>
                    <a:bodyPr/>
                    <a:lstStyle/>
                    <a:p>
                      <a:pPr algn="ctr">
                        <a:buNone/>
                      </a:pPr>
                      <a:r>
                        <a:rPr lang="en-US"/>
                        <a:t>3</a:t>
                      </a:r>
                    </a:p>
                  </a:txBody>
                  <a:tcPr/>
                </a:tc>
                <a:tc>
                  <a:txBody>
                    <a:bodyPr/>
                    <a:lstStyle/>
                    <a:p>
                      <a:pPr algn="ctr">
                        <a:buNone/>
                      </a:pPr>
                      <a:r>
                        <a:rPr lang="en-US"/>
                        <a:t>3</a:t>
                      </a:r>
                    </a:p>
                  </a:txBody>
                  <a:tcPr/>
                </a:tc>
                <a:tc>
                  <a:txBody>
                    <a:bodyPr/>
                    <a:lstStyle/>
                    <a:p>
                      <a:pPr algn="ctr">
                        <a:buNone/>
                      </a:pPr>
                      <a:r>
                        <a:rPr lang="en-US"/>
                        <a:t>3</a:t>
                      </a:r>
                    </a:p>
                  </a:txBody>
                  <a:tcPr/>
                </a:tc>
                <a:tc>
                  <a:txBody>
                    <a:bodyPr/>
                    <a:lstStyle/>
                    <a:p>
                      <a:pPr algn="r">
                        <a:buNone/>
                      </a:pPr>
                      <a:endParaRPr lang="en-US"/>
                    </a:p>
                  </a:txBody>
                  <a:tcPr/>
                </a:tc>
                <a:tc>
                  <a:txBody>
                    <a:bodyPr/>
                    <a:lstStyle/>
                    <a:p>
                      <a:pPr algn="ctr"/>
                      <a:r>
                        <a:rPr lang="en-US" dirty="0" smtClean="0"/>
                        <a:t>18</a:t>
                      </a:r>
                      <a:endParaRPr lang="en-US" dirty="0"/>
                    </a:p>
                  </a:txBody>
                  <a:tcPr/>
                </a:tc>
              </a:tr>
              <a:tr h="558165">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800" dirty="0" smtClean="0">
                          <a:solidFill>
                            <a:schemeClr val="tx1"/>
                          </a:solidFill>
                        </a:rPr>
                        <a:t>c. </a:t>
                      </a:r>
                      <a:r>
                        <a:rPr lang="id-ID" sz="1800" dirty="0" smtClean="0">
                          <a:solidFill>
                            <a:schemeClr val="tx1"/>
                          </a:solidFill>
                        </a:rPr>
                        <a:t>dan lain-lain</a:t>
                      </a:r>
                      <a:endParaRPr lang="en-US" dirty="0" smtClean="0">
                        <a:solidFill>
                          <a:schemeClr val="tx1"/>
                        </a:solidFill>
                      </a:endParaRPr>
                    </a:p>
                  </a:txBody>
                  <a:tcPr/>
                </a:tc>
                <a:tc>
                  <a:txBody>
                    <a:bodyPr/>
                    <a:lstStyle/>
                    <a:p>
                      <a:pPr algn="ctr"/>
                      <a:r>
                        <a:rPr lang="en-US" dirty="0"/>
                        <a:t>2</a:t>
                      </a:r>
                    </a:p>
                  </a:txBody>
                  <a:tcPr/>
                </a:tc>
                <a:tc>
                  <a:txBody>
                    <a:bodyPr/>
                    <a:lstStyle/>
                    <a:p>
                      <a:pPr algn="ctr"/>
                      <a:r>
                        <a:rPr lang="en-US"/>
                        <a:t>3</a:t>
                      </a:r>
                    </a:p>
                  </a:txBody>
                  <a:tcPr/>
                </a:tc>
                <a:tc>
                  <a:txBody>
                    <a:bodyPr/>
                    <a:lstStyle/>
                    <a:p>
                      <a:pPr algn="ctr"/>
                      <a:r>
                        <a:rPr lang="en-US"/>
                        <a:t>3</a:t>
                      </a:r>
                    </a:p>
                  </a:txBody>
                  <a:tcPr/>
                </a:tc>
                <a:tc>
                  <a:txBody>
                    <a:bodyPr/>
                    <a:lstStyle/>
                    <a:p>
                      <a:pPr algn="ctr">
                        <a:buNone/>
                      </a:pPr>
                      <a:r>
                        <a:rPr lang="en-US"/>
                        <a:t>3</a:t>
                      </a:r>
                    </a:p>
                  </a:txBody>
                  <a:tcPr/>
                </a:tc>
                <a:tc>
                  <a:txBody>
                    <a:bodyPr/>
                    <a:lstStyle/>
                    <a:p>
                      <a:pPr algn="ctr">
                        <a:buNone/>
                      </a:pPr>
                      <a:r>
                        <a:rPr lang="en-US"/>
                        <a:t>3</a:t>
                      </a:r>
                    </a:p>
                  </a:txBody>
                  <a:tcPr/>
                </a:tc>
                <a:tc>
                  <a:txBody>
                    <a:bodyPr/>
                    <a:lstStyle/>
                    <a:p>
                      <a:pPr algn="ctr">
                        <a:buNone/>
                      </a:pPr>
                      <a:r>
                        <a:rPr lang="en-US"/>
                        <a:t>3</a:t>
                      </a:r>
                    </a:p>
                  </a:txBody>
                  <a:tcPr/>
                </a:tc>
                <a:tc>
                  <a:txBody>
                    <a:bodyPr/>
                    <a:lstStyle/>
                    <a:p>
                      <a:pPr algn="r">
                        <a:buNone/>
                      </a:pPr>
                      <a:endParaRPr lang="en-US"/>
                    </a:p>
                  </a:txBody>
                  <a:tcPr/>
                </a:tc>
                <a:tc>
                  <a:txBody>
                    <a:bodyPr/>
                    <a:lstStyle/>
                    <a:p>
                      <a:pPr algn="ctr"/>
                      <a:r>
                        <a:rPr lang="en-US" dirty="0" smtClean="0"/>
                        <a:t>18</a:t>
                      </a:r>
                      <a:endParaRPr 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48665" y="277495"/>
          <a:ext cx="7646670" cy="11876405"/>
        </p:xfrm>
        <a:graphic>
          <a:graphicData uri="http://schemas.openxmlformats.org/drawingml/2006/table">
            <a:tbl>
              <a:tblPr firstRow="1" bandRow="1">
                <a:tableStyleId>{5C22544A-7EE6-4342-B048-85BDC9FD1C3A}</a:tableStyleId>
              </a:tblPr>
              <a:tblGrid>
                <a:gridCol w="421640"/>
                <a:gridCol w="2286635"/>
                <a:gridCol w="419100"/>
                <a:gridCol w="488315"/>
                <a:gridCol w="571500"/>
                <a:gridCol w="653415"/>
                <a:gridCol w="694055"/>
                <a:gridCol w="624840"/>
                <a:gridCol w="708025"/>
                <a:gridCol w="779145"/>
              </a:tblGrid>
              <a:tr h="1451610">
                <a:tc>
                  <a:txBody>
                    <a:bodyPr/>
                    <a:lstStyle/>
                    <a:p>
                      <a:pPr algn="ctr"/>
                      <a:r>
                        <a:rPr lang="en-US" dirty="0" smtClean="0">
                          <a:solidFill>
                            <a:srgbClr val="002060"/>
                          </a:solidFill>
                        </a:rPr>
                        <a:t>No</a:t>
                      </a:r>
                      <a:endParaRPr lang="en-US" dirty="0">
                        <a:solidFill>
                          <a:srgbClr val="002060"/>
                        </a:solidFill>
                      </a:endParaRPr>
                    </a:p>
                  </a:txBody>
                  <a:tcPr/>
                </a:tc>
                <a:tc>
                  <a:txBody>
                    <a:bodyPr/>
                    <a:lstStyle/>
                    <a:p>
                      <a:pPr algn="ctr"/>
                      <a:r>
                        <a:rPr lang="en-US" dirty="0" err="1" smtClean="0">
                          <a:solidFill>
                            <a:srgbClr val="002060"/>
                          </a:solidFill>
                        </a:rPr>
                        <a:t>Kegiatan</a:t>
                      </a:r>
                      <a:r>
                        <a:rPr lang="en-US" dirty="0" smtClean="0">
                          <a:solidFill>
                            <a:srgbClr val="002060"/>
                          </a:solidFill>
                        </a:rPr>
                        <a:t> PLT</a:t>
                      </a:r>
                      <a:endParaRPr lang="en-US" dirty="0">
                        <a:solidFill>
                          <a:srgbClr val="002060"/>
                        </a:solidFill>
                      </a:endParaRPr>
                    </a:p>
                  </a:txBody>
                  <a:tcPr/>
                </a:tc>
                <a:tc>
                  <a:txBody>
                    <a:bodyPr/>
                    <a:lstStyle/>
                    <a:p>
                      <a:pPr algn="ctr"/>
                      <a:r>
                        <a:rPr lang="en-US" dirty="0" smtClean="0">
                          <a:solidFill>
                            <a:srgbClr val="002060"/>
                          </a:solidFill>
                        </a:rPr>
                        <a:t>I</a:t>
                      </a:r>
                      <a:endParaRPr lang="en-US" dirty="0">
                        <a:solidFill>
                          <a:srgbClr val="002060"/>
                        </a:solidFill>
                      </a:endParaRPr>
                    </a:p>
                  </a:txBody>
                  <a:tcPr/>
                </a:tc>
                <a:tc>
                  <a:txBody>
                    <a:bodyPr/>
                    <a:lstStyle/>
                    <a:p>
                      <a:pPr algn="ctr"/>
                      <a:r>
                        <a:rPr lang="en-US" dirty="0" smtClean="0">
                          <a:solidFill>
                            <a:srgbClr val="002060"/>
                          </a:solidFill>
                        </a:rPr>
                        <a:t>II</a:t>
                      </a:r>
                      <a:endParaRPr lang="en-US" dirty="0">
                        <a:solidFill>
                          <a:srgbClr val="002060"/>
                        </a:solidFill>
                      </a:endParaRPr>
                    </a:p>
                  </a:txBody>
                  <a:tcPr/>
                </a:tc>
                <a:tc>
                  <a:txBody>
                    <a:bodyPr/>
                    <a:lstStyle/>
                    <a:p>
                      <a:pPr algn="ctr"/>
                      <a:r>
                        <a:rPr lang="en-US" dirty="0" smtClean="0">
                          <a:solidFill>
                            <a:srgbClr val="002060"/>
                          </a:solidFill>
                        </a:rPr>
                        <a:t>III</a:t>
                      </a:r>
                      <a:endParaRPr lang="en-US" dirty="0">
                        <a:solidFill>
                          <a:srgbClr val="002060"/>
                        </a:solidFill>
                      </a:endParaRPr>
                    </a:p>
                  </a:txBody>
                  <a:tcPr/>
                </a:tc>
                <a:tc>
                  <a:txBody>
                    <a:bodyPr/>
                    <a:lstStyle/>
                    <a:p>
                      <a:pPr algn="ctr"/>
                      <a:r>
                        <a:rPr lang="en-US" dirty="0">
                          <a:solidFill>
                            <a:srgbClr val="002060"/>
                          </a:solidFill>
                        </a:rPr>
                        <a:t>IV</a:t>
                      </a:r>
                    </a:p>
                  </a:txBody>
                  <a:tcPr/>
                </a:tc>
                <a:tc>
                  <a:txBody>
                    <a:bodyPr/>
                    <a:lstStyle/>
                    <a:p>
                      <a:pPr algn="ctr">
                        <a:buNone/>
                      </a:pPr>
                      <a:r>
                        <a:rPr lang="en-US" dirty="0">
                          <a:solidFill>
                            <a:srgbClr val="002060"/>
                          </a:solidFill>
                        </a:rPr>
                        <a:t>V</a:t>
                      </a:r>
                    </a:p>
                  </a:txBody>
                  <a:tcPr/>
                </a:tc>
                <a:tc>
                  <a:txBody>
                    <a:bodyPr/>
                    <a:lstStyle/>
                    <a:p>
                      <a:pPr algn="ctr">
                        <a:buNone/>
                      </a:pPr>
                      <a:r>
                        <a:rPr lang="en-US" dirty="0">
                          <a:solidFill>
                            <a:srgbClr val="002060"/>
                          </a:solidFill>
                        </a:rPr>
                        <a:t>VI</a:t>
                      </a:r>
                    </a:p>
                  </a:txBody>
                  <a:tcPr/>
                </a:tc>
                <a:tc>
                  <a:txBody>
                    <a:bodyPr/>
                    <a:lstStyle/>
                    <a:p>
                      <a:pPr algn="ctr">
                        <a:buNone/>
                      </a:pPr>
                      <a:r>
                        <a:rPr lang="en-US" dirty="0">
                          <a:solidFill>
                            <a:srgbClr val="002060"/>
                          </a:solidFill>
                        </a:rPr>
                        <a:t>VII</a:t>
                      </a:r>
                    </a:p>
                  </a:txBody>
                  <a:tcPr/>
                </a:tc>
                <a:tc>
                  <a:txBody>
                    <a:bodyPr/>
                    <a:lstStyle/>
                    <a:p>
                      <a:pPr algn="ctr">
                        <a:buNone/>
                      </a:pPr>
                      <a:r>
                        <a:rPr lang="en-US" dirty="0">
                          <a:solidFill>
                            <a:srgbClr val="002060"/>
                          </a:solidFill>
                        </a:rPr>
                        <a:t>Jml Jam</a:t>
                      </a:r>
                    </a:p>
                  </a:txBody>
                  <a:tcPr/>
                </a:tc>
              </a:tr>
              <a:tr h="1781175">
                <a:tc>
                  <a:txBody>
                    <a:bodyPr/>
                    <a:lstStyle/>
                    <a:p>
                      <a:pPr algn="ctr"/>
                      <a:r>
                        <a:rPr lang="en-US" b="1" dirty="0" smtClean="0"/>
                        <a:t>3.</a:t>
                      </a:r>
                      <a:endParaRPr lang="en-US" b="1" dirty="0"/>
                    </a:p>
                  </a:txBody>
                  <a:tcPr/>
                </a:tc>
                <a:tc>
                  <a:txBody>
                    <a:bodyPr/>
                    <a:lstStyle/>
                    <a:p>
                      <a:pPr algn="ctr"/>
                      <a:r>
                        <a:rPr lang="en-US" b="1" dirty="0" err="1" smtClean="0"/>
                        <a:t>Pembelajaran</a:t>
                      </a:r>
                      <a:r>
                        <a:rPr lang="en-US" b="1" dirty="0" smtClean="0"/>
                        <a:t> </a:t>
                      </a:r>
                      <a:r>
                        <a:rPr lang="en-US" b="1" dirty="0" err="1" smtClean="0"/>
                        <a:t>Kokurikuler</a:t>
                      </a:r>
                      <a:r>
                        <a:rPr lang="en-US" b="1" dirty="0" smtClean="0"/>
                        <a:t> (</a:t>
                      </a:r>
                      <a:r>
                        <a:rPr lang="en-US" b="1" dirty="0" err="1" smtClean="0"/>
                        <a:t>Kegiatan</a:t>
                      </a:r>
                      <a:r>
                        <a:rPr lang="en-US" b="1" dirty="0" smtClean="0"/>
                        <a:t> </a:t>
                      </a:r>
                      <a:r>
                        <a:rPr lang="en-US" b="1" dirty="0" err="1" smtClean="0"/>
                        <a:t>Mengajar</a:t>
                      </a:r>
                      <a:r>
                        <a:rPr lang="en-US" b="1" dirty="0" smtClean="0"/>
                        <a:t> </a:t>
                      </a:r>
                      <a:r>
                        <a:rPr lang="en-US" b="1" dirty="0" err="1" smtClean="0"/>
                        <a:t>Terbimbing</a:t>
                      </a:r>
                      <a:r>
                        <a:rPr lang="en-US" b="1" dirty="0" smtClean="0"/>
                        <a:t>)</a:t>
                      </a:r>
                      <a:endParaRPr lang="en-US" b="1" dirty="0"/>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buNone/>
                      </a:pPr>
                      <a:endParaRPr lang="en-US" dirty="0"/>
                    </a:p>
                  </a:txBody>
                  <a:tcPr/>
                </a:tc>
                <a:tc>
                  <a:txBody>
                    <a:bodyPr/>
                    <a:lstStyle/>
                    <a:p>
                      <a:pPr algn="ctr">
                        <a:buNone/>
                      </a:pPr>
                      <a:endParaRPr lang="en-US" dirty="0"/>
                    </a:p>
                  </a:txBody>
                  <a:tcPr/>
                </a:tc>
                <a:tc>
                  <a:txBody>
                    <a:bodyPr/>
                    <a:lstStyle/>
                    <a:p>
                      <a:pPr algn="ctr">
                        <a:buNone/>
                      </a:pPr>
                      <a:endParaRPr lang="en-US" dirty="0"/>
                    </a:p>
                  </a:txBody>
                  <a:tcPr/>
                </a:tc>
                <a:tc>
                  <a:txBody>
                    <a:bodyPr/>
                    <a:lstStyle/>
                    <a:p>
                      <a:pPr algn="ctr">
                        <a:buNone/>
                      </a:pPr>
                      <a:endParaRPr lang="en-US" dirty="0"/>
                    </a:p>
                  </a:txBody>
                  <a:tcPr/>
                </a:tc>
              </a:tr>
              <a:tr h="635000">
                <a:tc>
                  <a:txBody>
                    <a:bodyPr/>
                    <a:lstStyle/>
                    <a:p>
                      <a:pPr algn="ctr"/>
                      <a:endParaRPr lang="en-US"/>
                    </a:p>
                  </a:txBody>
                  <a:tcPr/>
                </a:tc>
                <a:tc>
                  <a:txBody>
                    <a:bodyPr/>
                    <a:lstStyle/>
                    <a:p>
                      <a:pPr algn="ctr"/>
                      <a:r>
                        <a:rPr lang="en-US" b="1" i="0" dirty="0" smtClean="0">
                          <a:solidFill>
                            <a:srgbClr val="C00000"/>
                          </a:solidFill>
                        </a:rPr>
                        <a:t>a. </a:t>
                      </a:r>
                      <a:r>
                        <a:rPr lang="en-US" b="1" i="0" dirty="0" err="1" smtClean="0">
                          <a:solidFill>
                            <a:srgbClr val="C00000"/>
                          </a:solidFill>
                        </a:rPr>
                        <a:t>Persiapan</a:t>
                      </a:r>
                      <a:endParaRPr lang="en-US" b="1" i="0" dirty="0">
                        <a:solidFill>
                          <a:srgbClr val="C00000"/>
                        </a:solidFill>
                      </a:endParaRP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buNone/>
                      </a:pPr>
                      <a:endParaRPr lang="en-US"/>
                    </a:p>
                  </a:txBody>
                  <a:tcPr/>
                </a:tc>
                <a:tc>
                  <a:txBody>
                    <a:bodyPr/>
                    <a:lstStyle/>
                    <a:p>
                      <a:pPr algn="ctr">
                        <a:buNone/>
                      </a:pPr>
                      <a:endParaRPr lang="en-US"/>
                    </a:p>
                  </a:txBody>
                  <a:tcPr/>
                </a:tc>
                <a:tc>
                  <a:txBody>
                    <a:bodyPr/>
                    <a:lstStyle/>
                    <a:p>
                      <a:pPr algn="ctr">
                        <a:buNone/>
                      </a:pPr>
                      <a:endParaRPr lang="en-US"/>
                    </a:p>
                  </a:txBody>
                  <a:tcPr/>
                </a:tc>
                <a:tc>
                  <a:txBody>
                    <a:bodyPr/>
                    <a:lstStyle/>
                    <a:p>
                      <a:pPr algn="ctr">
                        <a:buNone/>
                      </a:pPr>
                      <a:endParaRPr lang="en-US"/>
                    </a:p>
                  </a:txBody>
                  <a:tcPr/>
                </a:tc>
              </a:tr>
              <a:tr h="1724025">
                <a:tc>
                  <a:txBody>
                    <a:bodyPr/>
                    <a:lstStyle/>
                    <a:p>
                      <a:pPr algn="ctr"/>
                      <a:endParaRPr lang="en-US" dirty="0"/>
                    </a:p>
                  </a:txBody>
                  <a:tcPr/>
                </a:tc>
                <a:tc>
                  <a:txBody>
                    <a:bodyPr/>
                    <a:lstStyle/>
                    <a:p>
                      <a:pPr algn="l"/>
                      <a:r>
                        <a:rPr lang="en-US" dirty="0" err="1" smtClean="0">
                          <a:sym typeface="+mn-ea"/>
                        </a:rPr>
                        <a:t>1).Mengumpulkan</a:t>
                      </a:r>
                      <a:r>
                        <a:rPr lang="en-US" dirty="0" smtClean="0">
                          <a:sym typeface="+mn-ea"/>
                        </a:rPr>
                        <a:t> </a:t>
                      </a:r>
                      <a:r>
                        <a:rPr lang="en-US" dirty="0" err="1" smtClean="0">
                          <a:sym typeface="+mn-ea"/>
                        </a:rPr>
                        <a:t>materi</a:t>
                      </a:r>
                      <a:endParaRPr lang="en-US" dirty="0">
                        <a:sym typeface="+mn-ea"/>
                      </a:endParaRPr>
                    </a:p>
                    <a:p>
                      <a:pPr algn="ctr"/>
                      <a:endParaRPr lang="en-US" dirty="0"/>
                    </a:p>
                  </a:txBody>
                  <a:tcPr/>
                </a:tc>
                <a:tc>
                  <a:txBody>
                    <a:bodyPr/>
                    <a:lstStyle/>
                    <a:p>
                      <a:pPr algn="ctr"/>
                      <a:r>
                        <a:rPr lang="en-US" dirty="0" smtClean="0"/>
                        <a:t>3</a:t>
                      </a:r>
                      <a:endParaRPr lang="en-US" dirty="0"/>
                    </a:p>
                  </a:txBody>
                  <a:tcPr/>
                </a:tc>
                <a:tc>
                  <a:txBody>
                    <a:bodyPr/>
                    <a:lstStyle/>
                    <a:p>
                      <a:pPr algn="ctr"/>
                      <a:r>
                        <a:rPr lang="en-US" dirty="0"/>
                        <a:t>3</a:t>
                      </a:r>
                    </a:p>
                  </a:txBody>
                  <a:tcPr/>
                </a:tc>
                <a:tc>
                  <a:txBody>
                    <a:bodyPr/>
                    <a:lstStyle/>
                    <a:p>
                      <a:pPr algn="ctr"/>
                      <a:r>
                        <a:rPr lang="en-US" dirty="0"/>
                        <a:t>3</a:t>
                      </a:r>
                    </a:p>
                  </a:txBody>
                  <a:tcPr/>
                </a:tc>
                <a:tc>
                  <a:txBody>
                    <a:bodyPr/>
                    <a:lstStyle/>
                    <a:p>
                      <a:pPr algn="ctr"/>
                      <a:r>
                        <a:rPr lang="en-US" dirty="0" smtClean="0"/>
                        <a:t>3</a:t>
                      </a:r>
                      <a:endParaRPr lang="en-US" dirty="0"/>
                    </a:p>
                  </a:txBody>
                  <a:tcPr/>
                </a:tc>
                <a:tc>
                  <a:txBody>
                    <a:bodyPr/>
                    <a:lstStyle/>
                    <a:p>
                      <a:pPr algn="ctr">
                        <a:buNone/>
                      </a:pPr>
                      <a:r>
                        <a:rPr lang="en-US" dirty="0"/>
                        <a:t>3</a:t>
                      </a:r>
                    </a:p>
                  </a:txBody>
                  <a:tcPr/>
                </a:tc>
                <a:tc>
                  <a:txBody>
                    <a:bodyPr/>
                    <a:lstStyle/>
                    <a:p>
                      <a:pPr algn="ctr">
                        <a:buNone/>
                      </a:pPr>
                      <a:r>
                        <a:rPr lang="en-US" dirty="0"/>
                        <a:t>3</a:t>
                      </a:r>
                    </a:p>
                  </a:txBody>
                  <a:tcPr/>
                </a:tc>
                <a:tc>
                  <a:txBody>
                    <a:bodyPr/>
                    <a:lstStyle/>
                    <a:p>
                      <a:pPr algn="ctr">
                        <a:buNone/>
                      </a:pPr>
                      <a:r>
                        <a:rPr lang="en-US" dirty="0"/>
                        <a:t>3</a:t>
                      </a:r>
                    </a:p>
                  </a:txBody>
                  <a:tcPr/>
                </a:tc>
                <a:tc>
                  <a:txBody>
                    <a:bodyPr/>
                    <a:lstStyle/>
                    <a:p>
                      <a:pPr algn="ctr">
                        <a:buNone/>
                      </a:pPr>
                      <a:r>
                        <a:rPr lang="en-US" dirty="0"/>
                        <a:t>22</a:t>
                      </a:r>
                    </a:p>
                  </a:txBody>
                  <a:tcPr/>
                </a:tc>
              </a:tr>
              <a:tr h="1179195">
                <a:tc>
                  <a:txBody>
                    <a:bodyPr/>
                    <a:lstStyle/>
                    <a:p>
                      <a:pPr algn="ctr"/>
                      <a:endParaRPr lang="en-US"/>
                    </a:p>
                  </a:txBody>
                  <a:tcPr/>
                </a:tc>
                <a:tc>
                  <a:txBody>
                    <a:bodyPr/>
                    <a:lstStyle/>
                    <a:p>
                      <a:pPr algn="ctr"/>
                      <a:r>
                        <a:rPr lang="en-US" dirty="0" smtClean="0"/>
                        <a:t>2). </a:t>
                      </a:r>
                      <a:r>
                        <a:rPr lang="en-US" dirty="0" err="1" smtClean="0">
                          <a:sym typeface="+mn-ea"/>
                        </a:rPr>
                        <a:t>Membuat</a:t>
                      </a:r>
                      <a:r>
                        <a:rPr lang="en-US" dirty="0" smtClean="0">
                          <a:sym typeface="+mn-ea"/>
                        </a:rPr>
                        <a:t> RPP</a:t>
                      </a:r>
                      <a:endParaRPr lang="en-US" dirty="0">
                        <a:sym typeface="+mn-ea"/>
                      </a:endParaRPr>
                    </a:p>
                    <a:p>
                      <a:pPr algn="ctr"/>
                      <a:endParaRPr lang="en-US" dirty="0"/>
                    </a:p>
                  </a:txBody>
                  <a:tcPr/>
                </a:tc>
                <a:tc>
                  <a:txBody>
                    <a:bodyPr/>
                    <a:lstStyle/>
                    <a:p>
                      <a:pPr algn="ctr"/>
                      <a:r>
                        <a:rPr lang="en-US" dirty="0"/>
                        <a:t>3</a:t>
                      </a:r>
                    </a:p>
                  </a:txBody>
                  <a:tcPr/>
                </a:tc>
                <a:tc>
                  <a:txBody>
                    <a:bodyPr/>
                    <a:lstStyle/>
                    <a:p>
                      <a:pPr algn="ctr"/>
                      <a:r>
                        <a:rPr lang="en-US" dirty="0"/>
                        <a:t>4</a:t>
                      </a:r>
                    </a:p>
                  </a:txBody>
                  <a:tcPr/>
                </a:tc>
                <a:tc>
                  <a:txBody>
                    <a:bodyPr/>
                    <a:lstStyle/>
                    <a:p>
                      <a:pPr algn="ctr"/>
                      <a:r>
                        <a:rPr lang="en-US" dirty="0"/>
                        <a:t>4</a:t>
                      </a:r>
                    </a:p>
                  </a:txBody>
                  <a:tcPr/>
                </a:tc>
                <a:tc>
                  <a:txBody>
                    <a:bodyPr/>
                    <a:lstStyle/>
                    <a:p>
                      <a:pPr algn="ctr"/>
                      <a:r>
                        <a:rPr lang="en-US" dirty="0" smtClean="0"/>
                        <a:t>4</a:t>
                      </a:r>
                      <a:endParaRPr lang="en-US" dirty="0"/>
                    </a:p>
                  </a:txBody>
                  <a:tcPr/>
                </a:tc>
                <a:tc>
                  <a:txBody>
                    <a:bodyPr/>
                    <a:lstStyle/>
                    <a:p>
                      <a:pPr algn="ctr">
                        <a:buNone/>
                      </a:pPr>
                      <a:r>
                        <a:rPr lang="en-US" dirty="0"/>
                        <a:t>4</a:t>
                      </a:r>
                    </a:p>
                  </a:txBody>
                  <a:tcPr/>
                </a:tc>
                <a:tc>
                  <a:txBody>
                    <a:bodyPr/>
                    <a:lstStyle/>
                    <a:p>
                      <a:pPr algn="ctr">
                        <a:buNone/>
                      </a:pPr>
                      <a:r>
                        <a:rPr lang="en-US" dirty="0"/>
                        <a:t>4</a:t>
                      </a:r>
                    </a:p>
                  </a:txBody>
                  <a:tcPr/>
                </a:tc>
                <a:tc>
                  <a:txBody>
                    <a:bodyPr/>
                    <a:lstStyle/>
                    <a:p>
                      <a:pPr algn="ctr">
                        <a:buNone/>
                      </a:pPr>
                      <a:r>
                        <a:rPr lang="en-US" dirty="0"/>
                        <a:t>4</a:t>
                      </a:r>
                    </a:p>
                  </a:txBody>
                  <a:tcPr/>
                </a:tc>
                <a:tc>
                  <a:txBody>
                    <a:bodyPr/>
                    <a:lstStyle/>
                    <a:p>
                      <a:pPr algn="ctr">
                        <a:buNone/>
                      </a:pPr>
                      <a:r>
                        <a:rPr lang="en-US" dirty="0"/>
                        <a:t>28</a:t>
                      </a:r>
                    </a:p>
                  </a:txBody>
                  <a:tcPr/>
                </a:tc>
              </a:tr>
              <a:tr h="1724025">
                <a:tc>
                  <a:txBody>
                    <a:bodyPr/>
                    <a:lstStyle/>
                    <a:p>
                      <a:pPr algn="ctr"/>
                      <a:r>
                        <a:rPr lang="en-US" dirty="0"/>
                        <a:t>  </a:t>
                      </a:r>
                    </a:p>
                    <a:p>
                      <a:pPr algn="ctr"/>
                      <a:r>
                        <a:rPr lang="en-US" dirty="0"/>
                        <a:t>     </a:t>
                      </a:r>
                    </a:p>
                  </a:txBody>
                  <a:tcPr/>
                </a:tc>
                <a:tc>
                  <a:txBody>
                    <a:bodyPr/>
                    <a:lstStyle/>
                    <a:p>
                      <a:pPr marL="0" indent="0" algn="ctr">
                        <a:buNone/>
                      </a:pPr>
                      <a:r>
                        <a:rPr lang="en-US" dirty="0" smtClean="0"/>
                        <a:t>     3) </a:t>
                      </a:r>
                      <a:r>
                        <a:rPr lang="en-US" dirty="0" err="1" smtClean="0">
                          <a:solidFill>
                            <a:schemeClr val="tx1"/>
                          </a:solidFill>
                          <a:sym typeface="+mn-ea"/>
                        </a:rPr>
                        <a:t>Menyiapkan</a:t>
                      </a:r>
                      <a:r>
                        <a:rPr lang="en-US" dirty="0" smtClean="0">
                          <a:solidFill>
                            <a:schemeClr val="tx1"/>
                          </a:solidFill>
                          <a:sym typeface="+mn-ea"/>
                        </a:rPr>
                        <a:t>/</a:t>
                      </a:r>
                    </a:p>
                    <a:p>
                      <a:pPr marL="0" indent="0" algn="ctr">
                        <a:buNone/>
                      </a:pPr>
                      <a:r>
                        <a:rPr lang="en-US" dirty="0" smtClean="0">
                          <a:solidFill>
                            <a:schemeClr val="tx1"/>
                          </a:solidFill>
                          <a:sym typeface="+mn-ea"/>
                        </a:rPr>
                        <a:t>         </a:t>
                      </a:r>
                      <a:r>
                        <a:rPr lang="en-US" dirty="0" err="1" smtClean="0">
                          <a:solidFill>
                            <a:schemeClr val="tx1"/>
                          </a:solidFill>
                          <a:sym typeface="+mn-ea"/>
                        </a:rPr>
                        <a:t>membuat</a:t>
                      </a:r>
                      <a:r>
                        <a:rPr lang="en-US" dirty="0" smtClean="0">
                          <a:solidFill>
                            <a:schemeClr val="tx1"/>
                          </a:solidFill>
                          <a:sym typeface="+mn-ea"/>
                        </a:rPr>
                        <a:t>  media</a:t>
                      </a:r>
                      <a:endParaRPr lang="en-US" dirty="0"/>
                    </a:p>
                  </a:txBody>
                  <a:tcPr/>
                </a:tc>
                <a:tc>
                  <a:txBody>
                    <a:bodyPr/>
                    <a:lstStyle/>
                    <a:p>
                      <a:pPr algn="ctr"/>
                      <a:r>
                        <a:rPr lang="en-US" dirty="0"/>
                        <a:t>3</a:t>
                      </a:r>
                    </a:p>
                  </a:txBody>
                  <a:tcPr/>
                </a:tc>
                <a:tc>
                  <a:txBody>
                    <a:bodyPr/>
                    <a:lstStyle/>
                    <a:p>
                      <a:pPr algn="ctr"/>
                      <a:r>
                        <a:rPr lang="en-US" dirty="0"/>
                        <a:t>5</a:t>
                      </a:r>
                    </a:p>
                  </a:txBody>
                  <a:tcPr/>
                </a:tc>
                <a:tc>
                  <a:txBody>
                    <a:bodyPr/>
                    <a:lstStyle/>
                    <a:p>
                      <a:pPr algn="ctr"/>
                      <a:r>
                        <a:rPr lang="en-US" dirty="0"/>
                        <a:t>5</a:t>
                      </a:r>
                    </a:p>
                  </a:txBody>
                  <a:tcPr/>
                </a:tc>
                <a:tc>
                  <a:txBody>
                    <a:bodyPr/>
                    <a:lstStyle/>
                    <a:p>
                      <a:pPr algn="ctr"/>
                      <a:r>
                        <a:rPr lang="en-US" dirty="0" smtClean="0"/>
                        <a:t>13</a:t>
                      </a:r>
                      <a:endParaRPr lang="en-US" dirty="0"/>
                    </a:p>
                  </a:txBody>
                  <a:tcPr/>
                </a:tc>
                <a:tc>
                  <a:txBody>
                    <a:bodyPr/>
                    <a:lstStyle/>
                    <a:p>
                      <a:pPr algn="ctr">
                        <a:buNone/>
                      </a:pPr>
                      <a:endParaRPr lang="en-US" dirty="0"/>
                    </a:p>
                  </a:txBody>
                  <a:tcPr/>
                </a:tc>
                <a:tc>
                  <a:txBody>
                    <a:bodyPr/>
                    <a:lstStyle/>
                    <a:p>
                      <a:pPr algn="ctr">
                        <a:buNone/>
                      </a:pPr>
                      <a:endParaRPr lang="en-US" dirty="0"/>
                    </a:p>
                  </a:txBody>
                  <a:tcPr/>
                </a:tc>
                <a:tc>
                  <a:txBody>
                    <a:bodyPr/>
                    <a:lstStyle/>
                    <a:p>
                      <a:pPr algn="ctr">
                        <a:buNone/>
                      </a:pPr>
                      <a:endParaRPr lang="en-US" dirty="0"/>
                    </a:p>
                  </a:txBody>
                  <a:tcPr/>
                </a:tc>
                <a:tc>
                  <a:txBody>
                    <a:bodyPr/>
                    <a:lstStyle/>
                    <a:p>
                      <a:pPr algn="ctr">
                        <a:buNone/>
                      </a:pPr>
                      <a:endParaRPr lang="en-US" dirty="0"/>
                    </a:p>
                  </a:txBody>
                  <a:tcPr/>
                </a:tc>
              </a:tr>
              <a:tr h="1451610">
                <a:tc>
                  <a:txBody>
                    <a:bodyPr/>
                    <a:lstStyle/>
                    <a:p>
                      <a:pPr algn="ctr"/>
                      <a:endParaRPr lang="en-US"/>
                    </a:p>
                  </a:txBody>
                  <a:tcPr/>
                </a:tc>
                <a:tc>
                  <a:txBody>
                    <a:bodyPr/>
                    <a:lstStyle/>
                    <a:p>
                      <a:pPr marL="0" indent="0" algn="ctr">
                        <a:buNone/>
                      </a:pPr>
                      <a:r>
                        <a:rPr lang="en-US" sz="1800" dirty="0" smtClean="0">
                          <a:solidFill>
                            <a:schemeClr val="tx1"/>
                          </a:solidFill>
                        </a:rPr>
                        <a:t>    4) </a:t>
                      </a:r>
                      <a:r>
                        <a:rPr lang="en-US" sz="1800" dirty="0" err="1" smtClean="0">
                          <a:solidFill>
                            <a:schemeClr val="tx1"/>
                          </a:solidFill>
                          <a:sym typeface="+mn-ea"/>
                        </a:rPr>
                        <a:t>Menyusun materi</a:t>
                      </a:r>
                      <a:r>
                        <a:rPr lang="en-US" sz="1800" dirty="0" smtClean="0">
                          <a:solidFill>
                            <a:schemeClr val="tx1"/>
                          </a:solidFill>
                          <a:sym typeface="+mn-ea"/>
                        </a:rPr>
                        <a:t>  </a:t>
                      </a:r>
                    </a:p>
                    <a:p>
                      <a:pPr marL="0" indent="0" algn="ctr">
                        <a:buNone/>
                      </a:pPr>
                      <a:r>
                        <a:rPr lang="en-US" sz="1800" dirty="0" smtClean="0">
                          <a:solidFill>
                            <a:schemeClr val="tx1"/>
                          </a:solidFill>
                          <a:sym typeface="+mn-ea"/>
                        </a:rPr>
                        <a:t>        /lab sheet</a:t>
                      </a:r>
                      <a:endParaRPr lang="en-US" sz="1800" dirty="0" smtClean="0">
                        <a:solidFill>
                          <a:schemeClr val="tx1"/>
                        </a:solidFill>
                      </a:endParaRPr>
                    </a:p>
                  </a:txBody>
                  <a:tcPr/>
                </a:tc>
                <a:tc>
                  <a:txBody>
                    <a:bodyPr/>
                    <a:lstStyle/>
                    <a:p>
                      <a:pPr algn="ctr"/>
                      <a:r>
                        <a:rPr lang="en-US" dirty="0"/>
                        <a:t>3</a:t>
                      </a:r>
                    </a:p>
                  </a:txBody>
                  <a:tcPr/>
                </a:tc>
                <a:tc>
                  <a:txBody>
                    <a:bodyPr/>
                    <a:lstStyle/>
                    <a:p>
                      <a:pPr algn="ctr"/>
                      <a:r>
                        <a:rPr lang="en-US" dirty="0"/>
                        <a:t>5</a:t>
                      </a:r>
                    </a:p>
                  </a:txBody>
                  <a:tcPr/>
                </a:tc>
                <a:tc>
                  <a:txBody>
                    <a:bodyPr/>
                    <a:lstStyle/>
                    <a:p>
                      <a:pPr algn="ctr"/>
                      <a:r>
                        <a:rPr lang="en-US" dirty="0"/>
                        <a:t>5</a:t>
                      </a:r>
                    </a:p>
                  </a:txBody>
                  <a:tcPr/>
                </a:tc>
                <a:tc>
                  <a:txBody>
                    <a:bodyPr/>
                    <a:lstStyle/>
                    <a:p>
                      <a:pPr algn="ctr"/>
                      <a:r>
                        <a:rPr lang="en-US" dirty="0" smtClean="0"/>
                        <a:t>13</a:t>
                      </a:r>
                      <a:endParaRPr lang="en-US" dirty="0"/>
                    </a:p>
                  </a:txBody>
                  <a:tcPr/>
                </a:tc>
                <a:tc>
                  <a:txBody>
                    <a:bodyPr/>
                    <a:lstStyle/>
                    <a:p>
                      <a:pPr algn="ctr">
                        <a:buNone/>
                      </a:pPr>
                      <a:endParaRPr lang="en-US" dirty="0"/>
                    </a:p>
                  </a:txBody>
                  <a:tcPr/>
                </a:tc>
                <a:tc>
                  <a:txBody>
                    <a:bodyPr/>
                    <a:lstStyle/>
                    <a:p>
                      <a:pPr algn="ctr">
                        <a:buNone/>
                      </a:pPr>
                      <a:endParaRPr lang="en-US" dirty="0"/>
                    </a:p>
                  </a:txBody>
                  <a:tcPr/>
                </a:tc>
                <a:tc>
                  <a:txBody>
                    <a:bodyPr/>
                    <a:lstStyle/>
                    <a:p>
                      <a:pPr algn="ctr">
                        <a:buNone/>
                      </a:pPr>
                      <a:endParaRPr lang="en-US" dirty="0"/>
                    </a:p>
                  </a:txBody>
                  <a:tcPr/>
                </a:tc>
                <a:tc>
                  <a:txBody>
                    <a:bodyPr/>
                    <a:lstStyle/>
                    <a:p>
                      <a:pPr algn="ctr">
                        <a:buNone/>
                      </a:pPr>
                      <a:endParaRPr lang="en-US" dirty="0"/>
                    </a:p>
                  </a:txBody>
                  <a:tcPr/>
                </a:tc>
              </a:tr>
              <a:tr h="907415">
                <a:tc>
                  <a:txBody>
                    <a:bodyPr/>
                    <a:lstStyle/>
                    <a:p>
                      <a:pPr algn="ctr"/>
                      <a:endParaRPr lang="en-US" dirty="0"/>
                    </a:p>
                  </a:txBody>
                  <a:tcPr/>
                </a:tc>
                <a:tc>
                  <a:txBody>
                    <a:bodyPr/>
                    <a:lstStyle/>
                    <a:p>
                      <a:pPr marL="0" indent="0" algn="ctr">
                        <a:buNone/>
                      </a:pPr>
                      <a:endParaRPr lang="en-US" sz="1800" dirty="0" smtClean="0">
                        <a:solidFill>
                          <a:schemeClr val="tx1"/>
                        </a:solidFill>
                      </a:endParaRP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buNone/>
                      </a:pPr>
                      <a:endParaRPr lang="en-US" dirty="0"/>
                    </a:p>
                  </a:txBody>
                  <a:tcPr/>
                </a:tc>
                <a:tc>
                  <a:txBody>
                    <a:bodyPr/>
                    <a:lstStyle/>
                    <a:p>
                      <a:pPr algn="ctr">
                        <a:buNone/>
                      </a:pPr>
                      <a:endParaRPr lang="en-US" dirty="0"/>
                    </a:p>
                  </a:txBody>
                  <a:tcPr/>
                </a:tc>
                <a:tc>
                  <a:txBody>
                    <a:bodyPr/>
                    <a:lstStyle/>
                    <a:p>
                      <a:pPr algn="ctr">
                        <a:buNone/>
                      </a:pPr>
                      <a:endParaRPr lang="en-US" dirty="0"/>
                    </a:p>
                  </a:txBody>
                  <a:tcPr/>
                </a:tc>
                <a:tc>
                  <a:txBody>
                    <a:bodyPr/>
                    <a:lstStyle/>
                    <a:p>
                      <a:pPr algn="ctr">
                        <a:buNone/>
                      </a:pPr>
                      <a:endParaRPr lang="en-US" dirty="0"/>
                    </a:p>
                  </a:txBody>
                  <a:tcPr/>
                </a:tc>
              </a:tr>
              <a:tr h="510540">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b="1" dirty="0" smtClean="0">
                        <a:solidFill>
                          <a:srgbClr val="C00000"/>
                        </a:solidFill>
                      </a:endParaRPr>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buNone/>
                      </a:pPr>
                      <a:endParaRPr lang="en-US"/>
                    </a:p>
                  </a:txBody>
                  <a:tcPr/>
                </a:tc>
                <a:tc>
                  <a:txBody>
                    <a:bodyPr/>
                    <a:lstStyle/>
                    <a:p>
                      <a:pPr algn="ctr">
                        <a:buNone/>
                      </a:pPr>
                      <a:endParaRPr lang="en-US"/>
                    </a:p>
                  </a:txBody>
                  <a:tcPr/>
                </a:tc>
                <a:tc>
                  <a:txBody>
                    <a:bodyPr/>
                    <a:lstStyle/>
                    <a:p>
                      <a:pPr algn="ctr">
                        <a:buNone/>
                      </a:pPr>
                      <a:endParaRPr lang="en-US"/>
                    </a:p>
                  </a:txBody>
                  <a:tcPr/>
                </a:tc>
                <a:tc>
                  <a:txBody>
                    <a:bodyPr/>
                    <a:lstStyle/>
                    <a:p>
                      <a:pPr algn="ctr">
                        <a:buNone/>
                      </a:pPr>
                      <a:endParaRPr lang="en-US"/>
                    </a:p>
                  </a:txBody>
                  <a:tcPr/>
                </a:tc>
              </a:tr>
              <a:tr h="511810">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buNone/>
                      </a:pPr>
                      <a:endParaRPr lang="en-US" dirty="0"/>
                    </a:p>
                  </a:txBody>
                  <a:tcPr/>
                </a:tc>
                <a:tc>
                  <a:txBody>
                    <a:bodyPr/>
                    <a:lstStyle/>
                    <a:p>
                      <a:pPr algn="ctr">
                        <a:buNone/>
                      </a:pPr>
                      <a:endParaRPr lang="en-US" dirty="0"/>
                    </a:p>
                  </a:txBody>
                  <a:tcPr/>
                </a:tc>
                <a:tc>
                  <a:txBody>
                    <a:bodyPr/>
                    <a:lstStyle/>
                    <a:p>
                      <a:pPr algn="ctr">
                        <a:buNone/>
                      </a:pPr>
                      <a:endParaRPr lang="en-US" dirty="0"/>
                    </a:p>
                  </a:txBody>
                  <a:tcPr/>
                </a:tc>
                <a:tc>
                  <a:txBody>
                    <a:bodyPr/>
                    <a:lstStyle/>
                    <a:p>
                      <a:pPr algn="ctr">
                        <a:buNone/>
                      </a:pPr>
                      <a:endParaRPr 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549910" y="362585"/>
          <a:ext cx="8152765" cy="7244080"/>
        </p:xfrm>
        <a:graphic>
          <a:graphicData uri="http://schemas.openxmlformats.org/drawingml/2006/table">
            <a:tbl>
              <a:tblPr firstRow="1" bandRow="1">
                <a:tableStyleId>{5C22544A-7EE6-4342-B048-85BDC9FD1C3A}</a:tableStyleId>
              </a:tblPr>
              <a:tblGrid>
                <a:gridCol w="566420"/>
                <a:gridCol w="3241675"/>
                <a:gridCol w="470535"/>
                <a:gridCol w="344805"/>
                <a:gridCol w="478790"/>
                <a:gridCol w="480060"/>
                <a:gridCol w="480060"/>
                <a:gridCol w="480060"/>
                <a:gridCol w="478790"/>
                <a:gridCol w="1131570"/>
              </a:tblGrid>
              <a:tr h="713740">
                <a:tc>
                  <a:txBody>
                    <a:bodyPr/>
                    <a:lstStyle/>
                    <a:p>
                      <a:r>
                        <a:rPr lang="en-US" dirty="0" smtClean="0">
                          <a:solidFill>
                            <a:srgbClr val="002060"/>
                          </a:solidFill>
                        </a:rPr>
                        <a:t>No</a:t>
                      </a:r>
                      <a:endParaRPr lang="en-US" dirty="0">
                        <a:solidFill>
                          <a:srgbClr val="002060"/>
                        </a:solidFill>
                      </a:endParaRPr>
                    </a:p>
                  </a:txBody>
                  <a:tcPr/>
                </a:tc>
                <a:tc>
                  <a:txBody>
                    <a:bodyPr/>
                    <a:lstStyle/>
                    <a:p>
                      <a:r>
                        <a:rPr lang="en-US" dirty="0" err="1" smtClean="0">
                          <a:solidFill>
                            <a:srgbClr val="002060"/>
                          </a:solidFill>
                        </a:rPr>
                        <a:t>Kegiatan</a:t>
                      </a:r>
                      <a:r>
                        <a:rPr lang="en-US" dirty="0" smtClean="0">
                          <a:solidFill>
                            <a:srgbClr val="002060"/>
                          </a:solidFill>
                        </a:rPr>
                        <a:t> PPL</a:t>
                      </a:r>
                      <a:endParaRPr lang="en-US" dirty="0">
                        <a:solidFill>
                          <a:srgbClr val="002060"/>
                        </a:solidFill>
                      </a:endParaRPr>
                    </a:p>
                  </a:txBody>
                  <a:tcPr/>
                </a:tc>
                <a:tc>
                  <a:txBody>
                    <a:bodyPr/>
                    <a:lstStyle/>
                    <a:p>
                      <a:pPr algn="ctr"/>
                      <a:r>
                        <a:rPr lang="en-US" dirty="0" smtClean="0">
                          <a:solidFill>
                            <a:srgbClr val="002060"/>
                          </a:solidFill>
                        </a:rPr>
                        <a:t>I</a:t>
                      </a:r>
                      <a:endParaRPr lang="en-US" dirty="0">
                        <a:solidFill>
                          <a:srgbClr val="002060"/>
                        </a:solidFill>
                      </a:endParaRPr>
                    </a:p>
                  </a:txBody>
                  <a:tcPr/>
                </a:tc>
                <a:tc>
                  <a:txBody>
                    <a:bodyPr/>
                    <a:lstStyle/>
                    <a:p>
                      <a:pPr algn="ctr"/>
                      <a:r>
                        <a:rPr lang="en-US" dirty="0" smtClean="0">
                          <a:solidFill>
                            <a:srgbClr val="002060"/>
                          </a:solidFill>
                        </a:rPr>
                        <a:t>II</a:t>
                      </a:r>
                      <a:endParaRPr lang="en-US" dirty="0">
                        <a:solidFill>
                          <a:srgbClr val="002060"/>
                        </a:solidFill>
                      </a:endParaRPr>
                    </a:p>
                  </a:txBody>
                  <a:tcPr/>
                </a:tc>
                <a:tc>
                  <a:txBody>
                    <a:bodyPr/>
                    <a:lstStyle/>
                    <a:p>
                      <a:pPr algn="ctr"/>
                      <a:r>
                        <a:rPr lang="en-US" dirty="0" smtClean="0">
                          <a:solidFill>
                            <a:srgbClr val="002060"/>
                          </a:solidFill>
                        </a:rPr>
                        <a:t>III</a:t>
                      </a:r>
                      <a:endParaRPr lang="en-US" dirty="0">
                        <a:solidFill>
                          <a:srgbClr val="002060"/>
                        </a:solidFill>
                      </a:endParaRPr>
                    </a:p>
                  </a:txBody>
                  <a:tcPr/>
                </a:tc>
                <a:tc>
                  <a:txBody>
                    <a:bodyPr/>
                    <a:lstStyle/>
                    <a:p>
                      <a:pPr algn="ctr">
                        <a:buNone/>
                      </a:pPr>
                      <a:r>
                        <a:rPr lang="en-US" dirty="0">
                          <a:solidFill>
                            <a:srgbClr val="002060"/>
                          </a:solidFill>
                        </a:rPr>
                        <a:t>IV</a:t>
                      </a:r>
                    </a:p>
                  </a:txBody>
                  <a:tcPr/>
                </a:tc>
                <a:tc>
                  <a:txBody>
                    <a:bodyPr/>
                    <a:lstStyle/>
                    <a:p>
                      <a:pPr algn="ctr">
                        <a:buNone/>
                      </a:pPr>
                      <a:r>
                        <a:rPr lang="en-US" dirty="0">
                          <a:solidFill>
                            <a:srgbClr val="002060"/>
                          </a:solidFill>
                        </a:rPr>
                        <a:t>V</a:t>
                      </a:r>
                    </a:p>
                  </a:txBody>
                  <a:tcPr/>
                </a:tc>
                <a:tc>
                  <a:txBody>
                    <a:bodyPr/>
                    <a:lstStyle/>
                    <a:p>
                      <a:pPr algn="ctr">
                        <a:buNone/>
                      </a:pPr>
                      <a:r>
                        <a:rPr lang="en-US" dirty="0">
                          <a:solidFill>
                            <a:srgbClr val="002060"/>
                          </a:solidFill>
                        </a:rPr>
                        <a:t>VI</a:t>
                      </a:r>
                    </a:p>
                  </a:txBody>
                  <a:tcPr/>
                </a:tc>
                <a:tc>
                  <a:txBody>
                    <a:bodyPr/>
                    <a:lstStyle/>
                    <a:p>
                      <a:pPr algn="ctr">
                        <a:buNone/>
                      </a:pPr>
                      <a:r>
                        <a:rPr lang="en-US" dirty="0">
                          <a:solidFill>
                            <a:srgbClr val="002060"/>
                          </a:solidFill>
                        </a:rPr>
                        <a:t>VII</a:t>
                      </a:r>
                    </a:p>
                  </a:txBody>
                  <a:tcPr/>
                </a:tc>
                <a:tc>
                  <a:txBody>
                    <a:bodyPr/>
                    <a:lstStyle/>
                    <a:p>
                      <a:r>
                        <a:rPr lang="en-US" dirty="0" err="1" smtClean="0">
                          <a:solidFill>
                            <a:srgbClr val="002060"/>
                          </a:solidFill>
                        </a:rPr>
                        <a:t>Jml</a:t>
                      </a:r>
                      <a:r>
                        <a:rPr lang="en-US" dirty="0" smtClean="0">
                          <a:solidFill>
                            <a:srgbClr val="002060"/>
                          </a:solidFill>
                        </a:rPr>
                        <a:t> Jam</a:t>
                      </a:r>
                      <a:endParaRPr lang="en-US" dirty="0">
                        <a:solidFill>
                          <a:srgbClr val="002060"/>
                        </a:solidFill>
                      </a:endParaRPr>
                    </a:p>
                  </a:txBody>
                  <a:tcPr/>
                </a:tc>
              </a:tr>
              <a:tr h="50038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b="1" dirty="0" smtClean="0">
                          <a:solidFill>
                            <a:srgbClr val="C00000"/>
                          </a:solidFill>
                        </a:rPr>
                        <a:t>b. </a:t>
                      </a:r>
                      <a:r>
                        <a:rPr lang="en-US" b="1" dirty="0" err="1" smtClean="0">
                          <a:solidFill>
                            <a:srgbClr val="C00000"/>
                          </a:solidFill>
                        </a:rPr>
                        <a:t>Mengajar</a:t>
                      </a:r>
                      <a:endParaRPr lang="en-US" b="1" dirty="0" smtClean="0">
                        <a:solidFill>
                          <a:srgbClr val="C00000"/>
                        </a:solidFill>
                      </a:endParaRP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pPr>
                        <a:buNone/>
                      </a:pPr>
                      <a:endParaRPr lang="en-US" dirty="0"/>
                    </a:p>
                  </a:txBody>
                  <a:tcPr/>
                </a:tc>
                <a:tc>
                  <a:txBody>
                    <a:bodyPr/>
                    <a:lstStyle/>
                    <a:p>
                      <a:pPr>
                        <a:buNone/>
                      </a:pPr>
                      <a:endParaRPr lang="en-US" dirty="0"/>
                    </a:p>
                  </a:txBody>
                  <a:tcPr/>
                </a:tc>
                <a:tc>
                  <a:txBody>
                    <a:bodyPr/>
                    <a:lstStyle/>
                    <a:p>
                      <a:pPr>
                        <a:buNone/>
                      </a:pPr>
                      <a:endParaRPr lang="en-US" dirty="0"/>
                    </a:p>
                  </a:txBody>
                  <a:tcPr/>
                </a:tc>
                <a:tc>
                  <a:txBody>
                    <a:bodyPr/>
                    <a:lstStyle/>
                    <a:p>
                      <a:pPr>
                        <a:buNone/>
                      </a:pPr>
                      <a:endParaRPr lang="en-US" dirty="0"/>
                    </a:p>
                  </a:txBody>
                  <a:tcPr/>
                </a:tc>
                <a:tc>
                  <a:txBody>
                    <a:bodyPr/>
                    <a:lstStyle/>
                    <a:p>
                      <a:endParaRPr lang="en-US"/>
                    </a:p>
                  </a:txBody>
                  <a:tcPr/>
                </a:tc>
              </a:tr>
              <a:tr h="904240">
                <a:tc>
                  <a:txBody>
                    <a:bodyPr/>
                    <a:lstStyle/>
                    <a:p>
                      <a:endParaRPr lang="en-US"/>
                    </a:p>
                  </a:txBody>
                  <a:tcPr/>
                </a:tc>
                <a:tc>
                  <a:txBody>
                    <a:bodyPr/>
                    <a:lstStyle/>
                    <a:p>
                      <a:r>
                        <a:rPr lang="en-US" dirty="0" smtClean="0"/>
                        <a:t>    1) </a:t>
                      </a:r>
                      <a:r>
                        <a:rPr lang="en-US" dirty="0" err="1" smtClean="0"/>
                        <a:t>Praktik</a:t>
                      </a:r>
                      <a:r>
                        <a:rPr lang="en-US" dirty="0" smtClean="0"/>
                        <a:t> </a:t>
                      </a:r>
                      <a:r>
                        <a:rPr lang="en-US" dirty="0" err="1" smtClean="0"/>
                        <a:t>Mengajar</a:t>
                      </a:r>
                      <a:r>
                        <a:rPr lang="en-US" dirty="0" smtClean="0"/>
                        <a:t> di </a:t>
                      </a:r>
                    </a:p>
                    <a:p>
                      <a:r>
                        <a:rPr lang="en-US" dirty="0" smtClean="0"/>
                        <a:t>        </a:t>
                      </a:r>
                      <a:r>
                        <a:rPr lang="en-US" dirty="0" err="1" smtClean="0"/>
                        <a:t>kelas</a:t>
                      </a:r>
                      <a:r>
                        <a:rPr lang="en-US" dirty="0" smtClean="0"/>
                        <a:t> </a:t>
                      </a:r>
                      <a:endParaRPr lang="en-US" dirty="0"/>
                    </a:p>
                  </a:txBody>
                  <a:tcPr/>
                </a:tc>
                <a:tc>
                  <a:txBody>
                    <a:bodyPr/>
                    <a:lstStyle/>
                    <a:p>
                      <a:r>
                        <a:rPr lang="en-US" dirty="0"/>
                        <a:t>4</a:t>
                      </a:r>
                    </a:p>
                  </a:txBody>
                  <a:tcPr/>
                </a:tc>
                <a:tc>
                  <a:txBody>
                    <a:bodyPr/>
                    <a:lstStyle/>
                    <a:p>
                      <a:pPr algn="r"/>
                      <a:r>
                        <a:rPr lang="en-US" dirty="0" smtClean="0"/>
                        <a:t>4</a:t>
                      </a:r>
                      <a:endParaRPr lang="en-US" dirty="0"/>
                    </a:p>
                  </a:txBody>
                  <a:tcPr/>
                </a:tc>
                <a:tc>
                  <a:txBody>
                    <a:bodyPr/>
                    <a:lstStyle/>
                    <a:p>
                      <a:pPr algn="r"/>
                      <a:r>
                        <a:rPr lang="en-US" dirty="0" smtClean="0"/>
                        <a:t>4</a:t>
                      </a:r>
                      <a:endParaRPr lang="en-US" dirty="0"/>
                    </a:p>
                  </a:txBody>
                  <a:tcPr/>
                </a:tc>
                <a:tc>
                  <a:txBody>
                    <a:bodyPr/>
                    <a:lstStyle/>
                    <a:p>
                      <a:pPr algn="ctr">
                        <a:buNone/>
                      </a:pPr>
                      <a:r>
                        <a:rPr lang="en-US" dirty="0"/>
                        <a:t>4</a:t>
                      </a:r>
                    </a:p>
                  </a:txBody>
                  <a:tcPr/>
                </a:tc>
                <a:tc>
                  <a:txBody>
                    <a:bodyPr/>
                    <a:lstStyle/>
                    <a:p>
                      <a:pPr algn="ctr">
                        <a:buNone/>
                      </a:pPr>
                      <a:r>
                        <a:rPr lang="en-US" dirty="0"/>
                        <a:t>4</a:t>
                      </a:r>
                    </a:p>
                  </a:txBody>
                  <a:tcPr/>
                </a:tc>
                <a:tc>
                  <a:txBody>
                    <a:bodyPr/>
                    <a:lstStyle/>
                    <a:p>
                      <a:pPr algn="ctr">
                        <a:buNone/>
                      </a:pPr>
                      <a:r>
                        <a:rPr lang="en-US" dirty="0"/>
                        <a:t>4</a:t>
                      </a:r>
                    </a:p>
                  </a:txBody>
                  <a:tcPr/>
                </a:tc>
                <a:tc>
                  <a:txBody>
                    <a:bodyPr/>
                    <a:lstStyle/>
                    <a:p>
                      <a:pPr algn="ctr">
                        <a:buNone/>
                      </a:pPr>
                      <a:r>
                        <a:rPr lang="en-US" dirty="0"/>
                        <a:t>4</a:t>
                      </a:r>
                    </a:p>
                  </a:txBody>
                  <a:tcPr/>
                </a:tc>
                <a:tc>
                  <a:txBody>
                    <a:bodyPr/>
                    <a:lstStyle/>
                    <a:p>
                      <a:pPr algn="ctr"/>
                      <a:r>
                        <a:rPr lang="en-US" dirty="0"/>
                        <a:t>28</a:t>
                      </a:r>
                    </a:p>
                  </a:txBody>
                  <a:tcPr/>
                </a:tc>
              </a:tr>
              <a:tr h="640080">
                <a:tc>
                  <a:txBody>
                    <a:bodyPr/>
                    <a:lstStyle/>
                    <a:p>
                      <a:endParaRPr lang="en-US"/>
                    </a:p>
                  </a:txBody>
                  <a:tcPr/>
                </a:tc>
                <a:tc>
                  <a:txBody>
                    <a:bodyPr/>
                    <a:lstStyle/>
                    <a:p>
                      <a:r>
                        <a:rPr lang="en-US" dirty="0" smtClean="0"/>
                        <a:t>    2) </a:t>
                      </a:r>
                      <a:r>
                        <a:rPr lang="en-US" dirty="0" err="1" smtClean="0"/>
                        <a:t>Penilaian</a:t>
                      </a:r>
                      <a:r>
                        <a:rPr lang="en-US" baseline="0" dirty="0" smtClean="0"/>
                        <a:t> </a:t>
                      </a:r>
                      <a:r>
                        <a:rPr lang="en-US" baseline="0" dirty="0" err="1" smtClean="0"/>
                        <a:t>dan</a:t>
                      </a:r>
                      <a:r>
                        <a:rPr lang="en-US" baseline="0" dirty="0" smtClean="0"/>
                        <a:t> </a:t>
                      </a:r>
                    </a:p>
                    <a:p>
                      <a:r>
                        <a:rPr lang="en-US" baseline="0" dirty="0" smtClean="0"/>
                        <a:t>        </a:t>
                      </a:r>
                      <a:r>
                        <a:rPr lang="en-US" baseline="0" dirty="0" err="1" smtClean="0"/>
                        <a:t>evaluasi</a:t>
                      </a:r>
                      <a:endParaRPr lang="en-US" dirty="0"/>
                    </a:p>
                  </a:txBody>
                  <a:tcPr/>
                </a:tc>
                <a:tc>
                  <a:txBody>
                    <a:bodyPr/>
                    <a:lstStyle/>
                    <a:p>
                      <a:r>
                        <a:rPr lang="en-US"/>
                        <a:t>4</a:t>
                      </a:r>
                    </a:p>
                  </a:txBody>
                  <a:tcPr/>
                </a:tc>
                <a:tc>
                  <a:txBody>
                    <a:bodyPr/>
                    <a:lstStyle/>
                    <a:p>
                      <a:pPr algn="r"/>
                      <a:r>
                        <a:rPr lang="en-US" dirty="0"/>
                        <a:t>4</a:t>
                      </a:r>
                    </a:p>
                  </a:txBody>
                  <a:tcPr/>
                </a:tc>
                <a:tc>
                  <a:txBody>
                    <a:bodyPr/>
                    <a:lstStyle/>
                    <a:p>
                      <a:pPr algn="r"/>
                      <a:r>
                        <a:rPr lang="en-US" dirty="0"/>
                        <a:t>4</a:t>
                      </a:r>
                    </a:p>
                  </a:txBody>
                  <a:tcPr/>
                </a:tc>
                <a:tc>
                  <a:txBody>
                    <a:bodyPr/>
                    <a:lstStyle/>
                    <a:p>
                      <a:pPr algn="ctr">
                        <a:buNone/>
                      </a:pPr>
                      <a:r>
                        <a:rPr lang="en-US" dirty="0"/>
                        <a:t>4</a:t>
                      </a:r>
                    </a:p>
                  </a:txBody>
                  <a:tcPr/>
                </a:tc>
                <a:tc>
                  <a:txBody>
                    <a:bodyPr/>
                    <a:lstStyle/>
                    <a:p>
                      <a:pPr algn="ctr">
                        <a:buNone/>
                      </a:pPr>
                      <a:r>
                        <a:rPr lang="en-US" dirty="0"/>
                        <a:t>4</a:t>
                      </a:r>
                    </a:p>
                  </a:txBody>
                  <a:tcPr/>
                </a:tc>
                <a:tc>
                  <a:txBody>
                    <a:bodyPr/>
                    <a:lstStyle/>
                    <a:p>
                      <a:pPr algn="ctr">
                        <a:buNone/>
                      </a:pPr>
                      <a:r>
                        <a:rPr lang="en-US" dirty="0"/>
                        <a:t>4</a:t>
                      </a:r>
                    </a:p>
                  </a:txBody>
                  <a:tcPr/>
                </a:tc>
                <a:tc>
                  <a:txBody>
                    <a:bodyPr/>
                    <a:lstStyle/>
                    <a:p>
                      <a:pPr algn="ctr">
                        <a:buNone/>
                      </a:pPr>
                      <a:r>
                        <a:rPr lang="en-US" dirty="0"/>
                        <a:t>4</a:t>
                      </a:r>
                    </a:p>
                  </a:txBody>
                  <a:tcPr/>
                </a:tc>
                <a:tc>
                  <a:txBody>
                    <a:bodyPr/>
                    <a:lstStyle/>
                    <a:p>
                      <a:pPr algn="ctr"/>
                      <a:r>
                        <a:rPr lang="en-US" dirty="0" smtClean="0"/>
                        <a:t>28</a:t>
                      </a:r>
                      <a:endParaRPr lang="en-US" dirty="0"/>
                    </a:p>
                  </a:txBody>
                  <a:tcPr/>
                </a:tc>
              </a:tr>
              <a:tr h="1175385">
                <a:tc>
                  <a:txBody>
                    <a:bodyPr/>
                    <a:lstStyle/>
                    <a:p>
                      <a:pPr algn="r"/>
                      <a:r>
                        <a:rPr lang="en-US" dirty="0" smtClean="0"/>
                        <a:t>4.</a:t>
                      </a:r>
                      <a:endParaRPr lang="en-US" dirty="0"/>
                    </a:p>
                  </a:txBody>
                  <a:tcPr/>
                </a:tc>
                <a:tc>
                  <a:txBody>
                    <a:bodyPr/>
                    <a:lstStyle/>
                    <a:p>
                      <a:r>
                        <a:rPr lang="en-US" b="1" dirty="0" err="1" smtClean="0"/>
                        <a:t>Pembelajaran</a:t>
                      </a:r>
                      <a:r>
                        <a:rPr lang="en-US" b="1" dirty="0" smtClean="0"/>
                        <a:t> </a:t>
                      </a:r>
                      <a:r>
                        <a:rPr lang="en-US" b="1" dirty="0" err="1" smtClean="0"/>
                        <a:t>Ekstrakurikuler</a:t>
                      </a:r>
                      <a:r>
                        <a:rPr lang="en-US" b="1" dirty="0" smtClean="0"/>
                        <a:t>  (</a:t>
                      </a:r>
                      <a:r>
                        <a:rPr lang="en-US" b="1" dirty="0" err="1" smtClean="0"/>
                        <a:t>Kegiatan</a:t>
                      </a:r>
                      <a:r>
                        <a:rPr lang="en-US" b="1" dirty="0" smtClean="0"/>
                        <a:t> </a:t>
                      </a:r>
                      <a:r>
                        <a:rPr lang="en-US" b="1" dirty="0" err="1" smtClean="0"/>
                        <a:t>Nonmengajar</a:t>
                      </a:r>
                      <a:r>
                        <a:rPr lang="en-US" b="1" dirty="0" smtClean="0"/>
                        <a:t>) </a:t>
                      </a:r>
                      <a:endParaRPr lang="en-US" b="1" dirty="0"/>
                    </a:p>
                  </a:txBody>
                  <a:tcPr/>
                </a:tc>
                <a:tc>
                  <a:txBody>
                    <a:bodyPr/>
                    <a:lstStyle/>
                    <a:p>
                      <a:endParaRPr lang="en-US"/>
                    </a:p>
                  </a:txBody>
                  <a:tcPr/>
                </a:tc>
                <a:tc>
                  <a:txBody>
                    <a:bodyPr/>
                    <a:lstStyle/>
                    <a:p>
                      <a:pPr algn="r"/>
                      <a:endParaRPr lang="en-US" dirty="0"/>
                    </a:p>
                  </a:txBody>
                  <a:tcPr/>
                </a:tc>
                <a:tc>
                  <a:txBody>
                    <a:bodyPr/>
                    <a:lstStyle/>
                    <a:p>
                      <a:pPr algn="r"/>
                      <a:endParaRPr lang="en-US"/>
                    </a:p>
                  </a:txBody>
                  <a:tcPr/>
                </a:tc>
                <a:tc>
                  <a:txBody>
                    <a:bodyPr/>
                    <a:lstStyle/>
                    <a:p>
                      <a:pPr algn="r">
                        <a:buNone/>
                      </a:pPr>
                      <a:endParaRPr lang="en-US"/>
                    </a:p>
                  </a:txBody>
                  <a:tcPr/>
                </a:tc>
                <a:tc>
                  <a:txBody>
                    <a:bodyPr/>
                    <a:lstStyle/>
                    <a:p>
                      <a:pPr algn="r">
                        <a:buNone/>
                      </a:pPr>
                      <a:endParaRPr lang="en-US"/>
                    </a:p>
                  </a:txBody>
                  <a:tcPr/>
                </a:tc>
                <a:tc>
                  <a:txBody>
                    <a:bodyPr/>
                    <a:lstStyle/>
                    <a:p>
                      <a:pPr algn="r">
                        <a:buNone/>
                      </a:pPr>
                      <a:endParaRPr lang="en-US"/>
                    </a:p>
                  </a:txBody>
                  <a:tcPr/>
                </a:tc>
                <a:tc>
                  <a:txBody>
                    <a:bodyPr/>
                    <a:lstStyle/>
                    <a:p>
                      <a:pPr algn="r">
                        <a:buNone/>
                      </a:pPr>
                      <a:endParaRPr lang="en-US"/>
                    </a:p>
                  </a:txBody>
                  <a:tcPr/>
                </a:tc>
                <a:tc>
                  <a:txBody>
                    <a:bodyPr/>
                    <a:lstStyle/>
                    <a:p>
                      <a:pPr algn="ctr"/>
                      <a:endParaRPr lang="en-US" dirty="0"/>
                    </a:p>
                  </a:txBody>
                  <a:tcPr/>
                </a:tc>
              </a:tr>
              <a:tr h="501015">
                <a:tc>
                  <a:txBody>
                    <a:bodyPr/>
                    <a:lstStyle/>
                    <a:p>
                      <a:endParaRPr lang="en-US" dirty="0"/>
                    </a:p>
                  </a:txBody>
                  <a:tcPr/>
                </a:tc>
                <a:tc>
                  <a:txBody>
                    <a:bodyPr/>
                    <a:lstStyle/>
                    <a:p>
                      <a:pPr marL="0" indent="0">
                        <a:buNone/>
                      </a:pPr>
                      <a:r>
                        <a:rPr lang="en-US" sz="1800" dirty="0" smtClean="0">
                          <a:solidFill>
                            <a:srgbClr val="7030A0"/>
                          </a:solidFill>
                        </a:rPr>
                        <a:t>a. </a:t>
                      </a:r>
                      <a:r>
                        <a:rPr lang="en-US" sz="1800" dirty="0" err="1" smtClean="0">
                          <a:solidFill>
                            <a:srgbClr val="7030A0"/>
                          </a:solidFill>
                        </a:rPr>
                        <a:t>Kepramukaan</a:t>
                      </a:r>
                      <a:r>
                        <a:rPr lang="en-US" sz="1800" dirty="0" smtClean="0">
                          <a:solidFill>
                            <a:srgbClr val="7030A0"/>
                          </a:solidFill>
                        </a:rPr>
                        <a:t>  </a:t>
                      </a:r>
                    </a:p>
                  </a:txBody>
                  <a:tcPr/>
                </a:tc>
                <a:tc>
                  <a:txBody>
                    <a:bodyPr/>
                    <a:lstStyle/>
                    <a:p>
                      <a:endParaRPr lang="en-US"/>
                    </a:p>
                  </a:txBody>
                  <a:tcPr/>
                </a:tc>
                <a:tc>
                  <a:txBody>
                    <a:bodyPr/>
                    <a:lstStyle/>
                    <a:p>
                      <a:pPr algn="r"/>
                      <a:endParaRPr lang="en-US" dirty="0"/>
                    </a:p>
                  </a:txBody>
                  <a:tcPr/>
                </a:tc>
                <a:tc>
                  <a:txBody>
                    <a:bodyPr/>
                    <a:lstStyle/>
                    <a:p>
                      <a:pPr algn="r"/>
                      <a:endParaRPr lang="en-US"/>
                    </a:p>
                  </a:txBody>
                  <a:tcPr/>
                </a:tc>
                <a:tc>
                  <a:txBody>
                    <a:bodyPr/>
                    <a:lstStyle/>
                    <a:p>
                      <a:pPr algn="r">
                        <a:buNone/>
                      </a:pPr>
                      <a:endParaRPr lang="en-US"/>
                    </a:p>
                  </a:txBody>
                  <a:tcPr/>
                </a:tc>
                <a:tc>
                  <a:txBody>
                    <a:bodyPr/>
                    <a:lstStyle/>
                    <a:p>
                      <a:pPr algn="r">
                        <a:buNone/>
                      </a:pPr>
                      <a:endParaRPr lang="en-US"/>
                    </a:p>
                  </a:txBody>
                  <a:tcPr/>
                </a:tc>
                <a:tc>
                  <a:txBody>
                    <a:bodyPr/>
                    <a:lstStyle/>
                    <a:p>
                      <a:pPr algn="r">
                        <a:buNone/>
                      </a:pPr>
                      <a:endParaRPr lang="en-US"/>
                    </a:p>
                  </a:txBody>
                  <a:tcPr/>
                </a:tc>
                <a:tc>
                  <a:txBody>
                    <a:bodyPr/>
                    <a:lstStyle/>
                    <a:p>
                      <a:pPr algn="r">
                        <a:buNone/>
                      </a:pPr>
                      <a:endParaRPr lang="en-US"/>
                    </a:p>
                  </a:txBody>
                  <a:tcPr/>
                </a:tc>
                <a:tc>
                  <a:txBody>
                    <a:bodyPr/>
                    <a:lstStyle/>
                    <a:p>
                      <a:pPr algn="ctr"/>
                      <a:endParaRPr lang="en-US" dirty="0"/>
                    </a:p>
                  </a:txBody>
                  <a:tcPr/>
                </a:tc>
              </a:tr>
              <a:tr h="500380">
                <a:tc>
                  <a:txBody>
                    <a:bodyPr/>
                    <a:lstStyle/>
                    <a:p>
                      <a:endParaRPr lang="en-US"/>
                    </a:p>
                  </a:txBody>
                  <a:tcPr/>
                </a:tc>
                <a:tc>
                  <a:txBody>
                    <a:bodyPr/>
                    <a:lstStyle/>
                    <a:p>
                      <a:pPr marL="0" indent="0">
                        <a:buNone/>
                      </a:pPr>
                      <a:r>
                        <a:rPr lang="en-US" sz="1800" dirty="0" smtClean="0">
                          <a:solidFill>
                            <a:schemeClr val="tx1"/>
                          </a:solidFill>
                        </a:rPr>
                        <a:t>    1) </a:t>
                      </a:r>
                      <a:r>
                        <a:rPr lang="en-US" sz="1800" dirty="0" err="1" smtClean="0">
                          <a:solidFill>
                            <a:schemeClr val="tx1"/>
                          </a:solidFill>
                        </a:rPr>
                        <a:t>Persiapan</a:t>
                      </a:r>
                      <a:endParaRPr lang="en-US" sz="1800" dirty="0" smtClean="0">
                        <a:solidFill>
                          <a:schemeClr val="tx1"/>
                        </a:solidFill>
                      </a:endParaRPr>
                    </a:p>
                  </a:txBody>
                  <a:tcPr/>
                </a:tc>
                <a:tc>
                  <a:txBody>
                    <a:bodyPr/>
                    <a:lstStyle/>
                    <a:p>
                      <a:endParaRPr lang="en-US"/>
                    </a:p>
                  </a:txBody>
                  <a:tcPr/>
                </a:tc>
                <a:tc>
                  <a:txBody>
                    <a:bodyPr/>
                    <a:lstStyle/>
                    <a:p>
                      <a:pPr algn="r"/>
                      <a:r>
                        <a:rPr lang="en-US" dirty="0" smtClean="0"/>
                        <a:t>1</a:t>
                      </a:r>
                      <a:endParaRPr lang="en-US" dirty="0"/>
                    </a:p>
                  </a:txBody>
                  <a:tcPr/>
                </a:tc>
                <a:tc>
                  <a:txBody>
                    <a:bodyPr/>
                    <a:lstStyle/>
                    <a:p>
                      <a:pPr algn="r"/>
                      <a:r>
                        <a:rPr lang="en-US" dirty="0" smtClean="0"/>
                        <a:t>1</a:t>
                      </a:r>
                      <a:endParaRPr lang="en-US" dirty="0"/>
                    </a:p>
                  </a:txBody>
                  <a:tcPr/>
                </a:tc>
                <a:tc>
                  <a:txBody>
                    <a:bodyPr/>
                    <a:lstStyle/>
                    <a:p>
                      <a:pPr algn="r">
                        <a:buNone/>
                      </a:pPr>
                      <a:r>
                        <a:rPr lang="en-US" dirty="0"/>
                        <a:t>1</a:t>
                      </a:r>
                    </a:p>
                  </a:txBody>
                  <a:tcPr/>
                </a:tc>
                <a:tc>
                  <a:txBody>
                    <a:bodyPr/>
                    <a:lstStyle/>
                    <a:p>
                      <a:pPr algn="ctr">
                        <a:buNone/>
                      </a:pPr>
                      <a:r>
                        <a:rPr lang="en-US" dirty="0"/>
                        <a:t>1</a:t>
                      </a:r>
                    </a:p>
                  </a:txBody>
                  <a:tcPr/>
                </a:tc>
                <a:tc>
                  <a:txBody>
                    <a:bodyPr/>
                    <a:lstStyle/>
                    <a:p>
                      <a:pPr algn="ctr">
                        <a:buNone/>
                      </a:pPr>
                      <a:r>
                        <a:rPr lang="en-US" dirty="0"/>
                        <a:t>1</a:t>
                      </a:r>
                    </a:p>
                  </a:txBody>
                  <a:tcPr/>
                </a:tc>
                <a:tc>
                  <a:txBody>
                    <a:bodyPr/>
                    <a:lstStyle/>
                    <a:p>
                      <a:pPr algn="ctr">
                        <a:buNone/>
                      </a:pPr>
                      <a:r>
                        <a:rPr lang="en-US" dirty="0"/>
                        <a:t>1</a:t>
                      </a:r>
                    </a:p>
                  </a:txBody>
                  <a:tcPr/>
                </a:tc>
                <a:tc>
                  <a:txBody>
                    <a:bodyPr/>
                    <a:lstStyle/>
                    <a:p>
                      <a:pPr algn="ctr"/>
                      <a:r>
                        <a:rPr lang="en-US" dirty="0"/>
                        <a:t>7</a:t>
                      </a:r>
                    </a:p>
                  </a:txBody>
                  <a:tcPr/>
                </a:tc>
              </a:tr>
              <a:tr h="903605">
                <a:tc>
                  <a:txBody>
                    <a:bodyPr/>
                    <a:lstStyle/>
                    <a:p>
                      <a:endParaRPr lang="en-US" dirty="0"/>
                    </a:p>
                  </a:txBody>
                  <a:tcPr/>
                </a:tc>
                <a:tc>
                  <a:txBody>
                    <a:bodyPr/>
                    <a:lstStyle/>
                    <a:p>
                      <a:r>
                        <a:rPr lang="en-US" dirty="0" smtClean="0"/>
                        <a:t>    2) </a:t>
                      </a:r>
                      <a:r>
                        <a:rPr lang="en-US" dirty="0" err="1" smtClean="0"/>
                        <a:t>Praktek</a:t>
                      </a:r>
                      <a:r>
                        <a:rPr lang="en-US" dirty="0" smtClean="0"/>
                        <a:t> </a:t>
                      </a:r>
                      <a:r>
                        <a:rPr lang="en-US" dirty="0" err="1" smtClean="0"/>
                        <a:t>Mengajar</a:t>
                      </a:r>
                      <a:r>
                        <a:rPr lang="en-US" dirty="0" smtClean="0"/>
                        <a:t> </a:t>
                      </a:r>
                    </a:p>
                    <a:p>
                      <a:r>
                        <a:rPr lang="en-US" dirty="0" smtClean="0"/>
                        <a:t>         </a:t>
                      </a:r>
                      <a:r>
                        <a:rPr lang="en-US" dirty="0" err="1" smtClean="0"/>
                        <a:t>Pramuka</a:t>
                      </a:r>
                      <a:endParaRPr lang="en-US" dirty="0"/>
                    </a:p>
                  </a:txBody>
                  <a:tcPr/>
                </a:tc>
                <a:tc>
                  <a:txBody>
                    <a:bodyPr/>
                    <a:lstStyle/>
                    <a:p>
                      <a:endParaRPr lang="en-US"/>
                    </a:p>
                  </a:txBody>
                  <a:tcPr/>
                </a:tc>
                <a:tc>
                  <a:txBody>
                    <a:bodyPr/>
                    <a:lstStyle/>
                    <a:p>
                      <a:pPr algn="r"/>
                      <a:r>
                        <a:rPr lang="en-US" dirty="0" smtClean="0"/>
                        <a:t>2</a:t>
                      </a:r>
                      <a:endParaRPr lang="en-US" dirty="0"/>
                    </a:p>
                  </a:txBody>
                  <a:tcPr/>
                </a:tc>
                <a:tc>
                  <a:txBody>
                    <a:bodyPr/>
                    <a:lstStyle/>
                    <a:p>
                      <a:pPr algn="r"/>
                      <a:r>
                        <a:rPr lang="en-US" dirty="0" smtClean="0"/>
                        <a:t>2</a:t>
                      </a:r>
                      <a:endParaRPr lang="en-US" dirty="0"/>
                    </a:p>
                  </a:txBody>
                  <a:tcPr/>
                </a:tc>
                <a:tc>
                  <a:txBody>
                    <a:bodyPr/>
                    <a:lstStyle/>
                    <a:p>
                      <a:pPr algn="ctr">
                        <a:buNone/>
                      </a:pPr>
                      <a:r>
                        <a:rPr lang="en-US" dirty="0"/>
                        <a:t>2</a:t>
                      </a:r>
                    </a:p>
                  </a:txBody>
                  <a:tcPr/>
                </a:tc>
                <a:tc>
                  <a:txBody>
                    <a:bodyPr/>
                    <a:lstStyle/>
                    <a:p>
                      <a:pPr algn="ctr">
                        <a:buNone/>
                      </a:pPr>
                      <a:r>
                        <a:rPr lang="en-US" dirty="0"/>
                        <a:t>2</a:t>
                      </a:r>
                    </a:p>
                  </a:txBody>
                  <a:tcPr/>
                </a:tc>
                <a:tc>
                  <a:txBody>
                    <a:bodyPr/>
                    <a:lstStyle/>
                    <a:p>
                      <a:pPr algn="ctr">
                        <a:buNone/>
                      </a:pPr>
                      <a:r>
                        <a:rPr lang="en-US" dirty="0"/>
                        <a:t>2</a:t>
                      </a:r>
                    </a:p>
                  </a:txBody>
                  <a:tcPr/>
                </a:tc>
                <a:tc>
                  <a:txBody>
                    <a:bodyPr/>
                    <a:lstStyle/>
                    <a:p>
                      <a:pPr algn="r">
                        <a:buNone/>
                      </a:pPr>
                      <a:r>
                        <a:rPr lang="en-US" dirty="0"/>
                        <a:t>2</a:t>
                      </a:r>
                    </a:p>
                  </a:txBody>
                  <a:tcPr/>
                </a:tc>
                <a:tc>
                  <a:txBody>
                    <a:bodyPr/>
                    <a:lstStyle/>
                    <a:p>
                      <a:pPr algn="ctr"/>
                      <a:r>
                        <a:rPr lang="en-US" dirty="0"/>
                        <a:t>14</a:t>
                      </a:r>
                    </a:p>
                  </a:txBody>
                  <a:tcPr/>
                </a:tc>
              </a:tr>
              <a:tr h="9042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dirty="0" smtClean="0">
                          <a:solidFill>
                            <a:srgbClr val="7030A0"/>
                          </a:solidFill>
                        </a:rPr>
                        <a:t>b.</a:t>
                      </a:r>
                      <a:r>
                        <a:rPr lang="en-US" baseline="0" dirty="0" smtClean="0">
                          <a:solidFill>
                            <a:srgbClr val="7030A0"/>
                          </a:solidFill>
                        </a:rPr>
                        <a:t> </a:t>
                      </a:r>
                      <a:r>
                        <a:rPr lang="en-US" baseline="0" dirty="0" err="1" smtClean="0">
                          <a:solidFill>
                            <a:srgbClr val="7030A0"/>
                          </a:solidFill>
                        </a:rPr>
                        <a:t>Kegiatan</a:t>
                      </a:r>
                      <a:r>
                        <a:rPr lang="en-US" baseline="0" dirty="0" smtClean="0">
                          <a:solidFill>
                            <a:srgbClr val="7030A0"/>
                          </a:solidFill>
                        </a:rPr>
                        <a:t> yang </a:t>
                      </a:r>
                      <a:r>
                        <a:rPr lang="en-US" baseline="0" dirty="0" err="1" smtClean="0">
                          <a:solidFill>
                            <a:srgbClr val="7030A0"/>
                          </a:solidFill>
                        </a:rPr>
                        <a:t>berkaitan</a:t>
                      </a:r>
                      <a:r>
                        <a:rPr lang="en-US" baseline="0" dirty="0" smtClean="0">
                          <a:solidFill>
                            <a:srgbClr val="7030A0"/>
                          </a:solidFill>
                        </a:rPr>
                        <a:t> </a:t>
                      </a:r>
                    </a:p>
                    <a:p>
                      <a:pPr marL="0" marR="0" indent="0" algn="l" defTabSz="914400" rtl="0" eaLnBrk="1" fontAlgn="auto" latinLnBrk="0" hangingPunct="1">
                        <a:lnSpc>
                          <a:spcPct val="100000"/>
                        </a:lnSpc>
                        <a:spcBef>
                          <a:spcPts val="0"/>
                        </a:spcBef>
                        <a:spcAft>
                          <a:spcPts val="0"/>
                        </a:spcAft>
                        <a:buClrTx/>
                        <a:buSzTx/>
                        <a:buFontTx/>
                        <a:buNone/>
                        <a:defRPr/>
                      </a:pPr>
                      <a:r>
                        <a:rPr lang="en-US" baseline="0" dirty="0" smtClean="0">
                          <a:solidFill>
                            <a:srgbClr val="7030A0"/>
                          </a:solidFill>
                        </a:rPr>
                        <a:t>    </a:t>
                      </a:r>
                      <a:r>
                        <a:rPr lang="en-US" baseline="0" dirty="0" err="1" smtClean="0">
                          <a:solidFill>
                            <a:srgbClr val="7030A0"/>
                          </a:solidFill>
                        </a:rPr>
                        <a:t>Prodi</a:t>
                      </a:r>
                      <a:endParaRPr lang="en-US" dirty="0" smtClean="0">
                        <a:solidFill>
                          <a:srgbClr val="7030A0"/>
                        </a:solidFill>
                      </a:endParaRPr>
                    </a:p>
                  </a:txBody>
                  <a:tcPr/>
                </a:tc>
                <a:tc>
                  <a:txBody>
                    <a:bodyPr/>
                    <a:lstStyle/>
                    <a:p>
                      <a:endParaRPr lang="en-US"/>
                    </a:p>
                  </a:txBody>
                  <a:tcPr/>
                </a:tc>
                <a:tc>
                  <a:txBody>
                    <a:bodyPr/>
                    <a:lstStyle/>
                    <a:p>
                      <a:pPr algn="r"/>
                      <a:r>
                        <a:rPr lang="en-US" dirty="0"/>
                        <a:t>2</a:t>
                      </a:r>
                    </a:p>
                  </a:txBody>
                  <a:tcPr/>
                </a:tc>
                <a:tc>
                  <a:txBody>
                    <a:bodyPr/>
                    <a:lstStyle/>
                    <a:p>
                      <a:pPr algn="r"/>
                      <a:r>
                        <a:rPr lang="en-US" dirty="0"/>
                        <a:t>2</a:t>
                      </a:r>
                    </a:p>
                  </a:txBody>
                  <a:tcPr/>
                </a:tc>
                <a:tc>
                  <a:txBody>
                    <a:bodyPr/>
                    <a:lstStyle/>
                    <a:p>
                      <a:pPr algn="ctr">
                        <a:buNone/>
                      </a:pPr>
                      <a:r>
                        <a:rPr lang="en-US" dirty="0"/>
                        <a:t>2</a:t>
                      </a:r>
                    </a:p>
                  </a:txBody>
                  <a:tcPr/>
                </a:tc>
                <a:tc>
                  <a:txBody>
                    <a:bodyPr/>
                    <a:lstStyle/>
                    <a:p>
                      <a:pPr algn="ctr">
                        <a:buNone/>
                      </a:pPr>
                      <a:r>
                        <a:rPr lang="en-US" dirty="0"/>
                        <a:t>2</a:t>
                      </a:r>
                    </a:p>
                  </a:txBody>
                  <a:tcPr/>
                </a:tc>
                <a:tc>
                  <a:txBody>
                    <a:bodyPr/>
                    <a:lstStyle/>
                    <a:p>
                      <a:pPr algn="ctr">
                        <a:buNone/>
                      </a:pPr>
                      <a:r>
                        <a:rPr lang="en-US" dirty="0"/>
                        <a:t>2</a:t>
                      </a:r>
                    </a:p>
                  </a:txBody>
                  <a:tcPr/>
                </a:tc>
                <a:tc>
                  <a:txBody>
                    <a:bodyPr/>
                    <a:lstStyle/>
                    <a:p>
                      <a:pPr algn="ctr">
                        <a:buNone/>
                      </a:pPr>
                      <a:r>
                        <a:rPr lang="en-US" dirty="0"/>
                        <a:t>2</a:t>
                      </a:r>
                    </a:p>
                  </a:txBody>
                  <a:tcPr/>
                </a:tc>
                <a:tc>
                  <a:txBody>
                    <a:bodyPr/>
                    <a:lstStyle/>
                    <a:p>
                      <a:pPr algn="ctr"/>
                      <a:r>
                        <a:rPr lang="en-US" dirty="0" smtClean="0"/>
                        <a:t>12</a:t>
                      </a:r>
                      <a:endParaRPr lang="en-US" dirty="0"/>
                    </a:p>
                  </a:txBody>
                  <a:tcPr/>
                </a:tc>
              </a:tr>
              <a:tr h="501015">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a:buNone/>
                      </a:pPr>
                      <a:endParaRPr lang="en-US"/>
                    </a:p>
                  </a:txBody>
                  <a:tcPr/>
                </a:tc>
                <a:tc>
                  <a:txBody>
                    <a:bodyPr/>
                    <a:lstStyle/>
                    <a:p>
                      <a:pPr>
                        <a:buNone/>
                      </a:pPr>
                      <a:endParaRPr lang="en-US"/>
                    </a:p>
                  </a:txBody>
                  <a:tcPr/>
                </a:tc>
                <a:tc>
                  <a:txBody>
                    <a:bodyPr/>
                    <a:lstStyle/>
                    <a:p>
                      <a:pPr>
                        <a:buNone/>
                      </a:pPr>
                      <a:endParaRPr lang="en-US"/>
                    </a:p>
                  </a:txBody>
                  <a:tcPr/>
                </a:tc>
                <a:tc>
                  <a:txBody>
                    <a:bodyPr/>
                    <a:lstStyle/>
                    <a:p>
                      <a:pPr>
                        <a:buNone/>
                      </a:pPr>
                      <a:endParaRPr lang="en-US"/>
                    </a:p>
                  </a:txBody>
                  <a:tcPr/>
                </a:tc>
                <a:tc>
                  <a:txBody>
                    <a:bodyPr/>
                    <a:lstStyle/>
                    <a:p>
                      <a:endParaRPr lang="en-US"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645795" y="504825"/>
          <a:ext cx="7990205" cy="7225665"/>
        </p:xfrm>
        <a:graphic>
          <a:graphicData uri="http://schemas.openxmlformats.org/drawingml/2006/table">
            <a:tbl>
              <a:tblPr firstRow="1" bandRow="1">
                <a:tableStyleId>{5C22544A-7EE6-4342-B048-85BDC9FD1C3A}</a:tableStyleId>
              </a:tblPr>
              <a:tblGrid>
                <a:gridCol w="505460"/>
                <a:gridCol w="2664460"/>
                <a:gridCol w="520700"/>
                <a:gridCol w="529590"/>
                <a:gridCol w="480695"/>
                <a:gridCol w="480695"/>
                <a:gridCol w="481330"/>
                <a:gridCol w="480060"/>
                <a:gridCol w="481330"/>
                <a:gridCol w="1365885"/>
              </a:tblGrid>
              <a:tr h="716280">
                <a:tc>
                  <a:txBody>
                    <a:bodyPr/>
                    <a:lstStyle/>
                    <a:p>
                      <a:r>
                        <a:rPr lang="en-US" dirty="0" smtClean="0">
                          <a:solidFill>
                            <a:srgbClr val="002060"/>
                          </a:solidFill>
                        </a:rPr>
                        <a:t>No</a:t>
                      </a:r>
                      <a:endParaRPr lang="en-US" dirty="0">
                        <a:solidFill>
                          <a:srgbClr val="002060"/>
                        </a:solidFill>
                      </a:endParaRPr>
                    </a:p>
                  </a:txBody>
                  <a:tcPr/>
                </a:tc>
                <a:tc>
                  <a:txBody>
                    <a:bodyPr/>
                    <a:lstStyle/>
                    <a:p>
                      <a:r>
                        <a:rPr lang="en-US" dirty="0" err="1" smtClean="0">
                          <a:solidFill>
                            <a:srgbClr val="002060"/>
                          </a:solidFill>
                        </a:rPr>
                        <a:t>Kegiatan</a:t>
                      </a:r>
                      <a:r>
                        <a:rPr lang="en-US" dirty="0" smtClean="0">
                          <a:solidFill>
                            <a:srgbClr val="002060"/>
                          </a:solidFill>
                        </a:rPr>
                        <a:t> PLT</a:t>
                      </a:r>
                      <a:endParaRPr lang="en-US" dirty="0">
                        <a:solidFill>
                          <a:srgbClr val="002060"/>
                        </a:solidFill>
                      </a:endParaRPr>
                    </a:p>
                  </a:txBody>
                  <a:tcPr/>
                </a:tc>
                <a:tc>
                  <a:txBody>
                    <a:bodyPr/>
                    <a:lstStyle/>
                    <a:p>
                      <a:pPr algn="ctr"/>
                      <a:r>
                        <a:rPr lang="en-US" dirty="0" smtClean="0">
                          <a:solidFill>
                            <a:srgbClr val="002060"/>
                          </a:solidFill>
                        </a:rPr>
                        <a:t>I</a:t>
                      </a:r>
                      <a:endParaRPr lang="en-US" dirty="0">
                        <a:solidFill>
                          <a:srgbClr val="002060"/>
                        </a:solidFill>
                      </a:endParaRPr>
                    </a:p>
                  </a:txBody>
                  <a:tcPr/>
                </a:tc>
                <a:tc>
                  <a:txBody>
                    <a:bodyPr/>
                    <a:lstStyle/>
                    <a:p>
                      <a:pPr algn="ctr"/>
                      <a:r>
                        <a:rPr lang="en-US" dirty="0" smtClean="0">
                          <a:solidFill>
                            <a:srgbClr val="002060"/>
                          </a:solidFill>
                        </a:rPr>
                        <a:t>II</a:t>
                      </a:r>
                      <a:endParaRPr lang="en-US" dirty="0">
                        <a:solidFill>
                          <a:srgbClr val="002060"/>
                        </a:solidFill>
                      </a:endParaRPr>
                    </a:p>
                  </a:txBody>
                  <a:tcPr/>
                </a:tc>
                <a:tc>
                  <a:txBody>
                    <a:bodyPr/>
                    <a:lstStyle/>
                    <a:p>
                      <a:pPr algn="ctr"/>
                      <a:r>
                        <a:rPr lang="en-US" dirty="0" smtClean="0">
                          <a:solidFill>
                            <a:srgbClr val="002060"/>
                          </a:solidFill>
                        </a:rPr>
                        <a:t>III</a:t>
                      </a:r>
                      <a:endParaRPr lang="en-US" dirty="0">
                        <a:solidFill>
                          <a:srgbClr val="002060"/>
                        </a:solidFill>
                      </a:endParaRPr>
                    </a:p>
                  </a:txBody>
                  <a:tcPr/>
                </a:tc>
                <a:tc>
                  <a:txBody>
                    <a:bodyPr/>
                    <a:lstStyle/>
                    <a:p>
                      <a:pPr algn="ctr">
                        <a:buNone/>
                      </a:pPr>
                      <a:r>
                        <a:rPr lang="en-US" dirty="0">
                          <a:solidFill>
                            <a:srgbClr val="002060"/>
                          </a:solidFill>
                        </a:rPr>
                        <a:t>IV</a:t>
                      </a:r>
                    </a:p>
                  </a:txBody>
                  <a:tcPr/>
                </a:tc>
                <a:tc>
                  <a:txBody>
                    <a:bodyPr/>
                    <a:lstStyle/>
                    <a:p>
                      <a:pPr algn="ctr">
                        <a:buNone/>
                      </a:pPr>
                      <a:r>
                        <a:rPr lang="en-US" dirty="0">
                          <a:solidFill>
                            <a:srgbClr val="002060"/>
                          </a:solidFill>
                        </a:rPr>
                        <a:t>V</a:t>
                      </a:r>
                    </a:p>
                  </a:txBody>
                  <a:tcPr/>
                </a:tc>
                <a:tc>
                  <a:txBody>
                    <a:bodyPr/>
                    <a:lstStyle/>
                    <a:p>
                      <a:pPr algn="ctr">
                        <a:buNone/>
                      </a:pPr>
                      <a:r>
                        <a:rPr lang="en-US" dirty="0">
                          <a:solidFill>
                            <a:srgbClr val="002060"/>
                          </a:solidFill>
                        </a:rPr>
                        <a:t>VI</a:t>
                      </a:r>
                    </a:p>
                  </a:txBody>
                  <a:tcPr/>
                </a:tc>
                <a:tc>
                  <a:txBody>
                    <a:bodyPr/>
                    <a:lstStyle/>
                    <a:p>
                      <a:pPr algn="ctr">
                        <a:buNone/>
                      </a:pPr>
                      <a:r>
                        <a:rPr lang="en-US" dirty="0">
                          <a:solidFill>
                            <a:srgbClr val="002060"/>
                          </a:solidFill>
                        </a:rPr>
                        <a:t>VI</a:t>
                      </a:r>
                    </a:p>
                  </a:txBody>
                  <a:tcPr/>
                </a:tc>
                <a:tc>
                  <a:txBody>
                    <a:bodyPr/>
                    <a:lstStyle/>
                    <a:p>
                      <a:pPr marL="224155" indent="60325" algn="l"/>
                      <a:r>
                        <a:rPr lang="en-US" dirty="0" err="1" smtClean="0">
                          <a:solidFill>
                            <a:srgbClr val="002060"/>
                          </a:solidFill>
                        </a:rPr>
                        <a:t>Jml Jam</a:t>
                      </a:r>
                      <a:endParaRPr lang="en-US" dirty="0">
                        <a:solidFill>
                          <a:srgbClr val="002060"/>
                        </a:solidFill>
                      </a:endParaRPr>
                    </a:p>
                  </a:txBody>
                  <a:tcPr/>
                </a:tc>
              </a:tr>
              <a:tr h="645795">
                <a:tc>
                  <a:txBody>
                    <a:bodyPr/>
                    <a:lstStyle/>
                    <a:p>
                      <a:pPr algn="r"/>
                      <a:r>
                        <a:rPr lang="en-US" b="1" dirty="0" smtClean="0"/>
                        <a:t>5.</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b="1" dirty="0" err="1" smtClean="0">
                          <a:solidFill>
                            <a:schemeClr val="tx1"/>
                          </a:solidFill>
                        </a:rPr>
                        <a:t>Kegiatan</a:t>
                      </a:r>
                      <a:r>
                        <a:rPr lang="en-US" b="1" dirty="0" smtClean="0">
                          <a:solidFill>
                            <a:schemeClr val="tx1"/>
                          </a:solidFill>
                        </a:rPr>
                        <a:t> </a:t>
                      </a:r>
                      <a:r>
                        <a:rPr lang="en-US" b="1" dirty="0" err="1" smtClean="0">
                          <a:solidFill>
                            <a:schemeClr val="tx1"/>
                          </a:solidFill>
                        </a:rPr>
                        <a:t>Sekolah</a:t>
                      </a:r>
                      <a:endParaRPr lang="en-US" b="1" dirty="0" smtClean="0">
                        <a:solidFill>
                          <a:schemeClr val="tx1"/>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a:buNone/>
                      </a:pPr>
                      <a:endParaRPr lang="en-US"/>
                    </a:p>
                  </a:txBody>
                  <a:tcPr/>
                </a:tc>
                <a:tc>
                  <a:txBody>
                    <a:bodyPr/>
                    <a:lstStyle/>
                    <a:p>
                      <a:pPr>
                        <a:buNone/>
                      </a:pPr>
                      <a:endParaRPr lang="en-US"/>
                    </a:p>
                  </a:txBody>
                  <a:tcPr/>
                </a:tc>
                <a:tc>
                  <a:txBody>
                    <a:bodyPr/>
                    <a:lstStyle/>
                    <a:p>
                      <a:pPr>
                        <a:buNone/>
                      </a:pPr>
                      <a:endParaRPr lang="en-US"/>
                    </a:p>
                  </a:txBody>
                  <a:tcPr/>
                </a:tc>
                <a:tc>
                  <a:txBody>
                    <a:bodyPr/>
                    <a:lstStyle/>
                    <a:p>
                      <a:pPr>
                        <a:buNone/>
                      </a:pPr>
                      <a:endParaRPr lang="en-US"/>
                    </a:p>
                  </a:txBody>
                  <a:tcPr/>
                </a:tc>
                <a:tc>
                  <a:txBody>
                    <a:bodyPr/>
                    <a:lstStyle/>
                    <a:p>
                      <a:endParaRPr lang="en-US" dirty="0"/>
                    </a:p>
                  </a:txBody>
                  <a:tcPr/>
                </a:tc>
              </a:tr>
              <a:tr h="922655">
                <a:tc>
                  <a:txBody>
                    <a:bodyPr/>
                    <a:lstStyle/>
                    <a:p>
                      <a:endParaRPr lang="en-US"/>
                    </a:p>
                  </a:txBody>
                  <a:tcPr/>
                </a:tc>
                <a:tc>
                  <a:txBody>
                    <a:bodyPr/>
                    <a:lstStyle/>
                    <a:p>
                      <a:pPr marL="342900" indent="-342900">
                        <a:buFont typeface="+mj-lt"/>
                        <a:buAutoNum type="alphaLcPeriod"/>
                      </a:pPr>
                      <a:r>
                        <a:rPr lang="en-US" dirty="0" err="1" smtClean="0"/>
                        <a:t>Upacara</a:t>
                      </a:r>
                      <a:r>
                        <a:rPr lang="en-US" dirty="0" smtClean="0"/>
                        <a:t> </a:t>
                      </a:r>
                      <a:r>
                        <a:rPr lang="en-US" dirty="0" err="1" smtClean="0"/>
                        <a:t>Bendera</a:t>
                      </a:r>
                      <a:r>
                        <a:rPr lang="en-US" dirty="0" smtClean="0"/>
                        <a:t> </a:t>
                      </a:r>
                      <a:r>
                        <a:rPr lang="en-US" dirty="0" err="1" smtClean="0"/>
                        <a:t>Hari</a:t>
                      </a:r>
                      <a:r>
                        <a:rPr lang="en-US" dirty="0" smtClean="0"/>
                        <a:t> </a:t>
                      </a:r>
                      <a:r>
                        <a:rPr lang="en-US" dirty="0" err="1" smtClean="0"/>
                        <a:t>Senin</a:t>
                      </a:r>
                      <a:endParaRPr lang="en-US" dirty="0"/>
                    </a:p>
                  </a:txBody>
                  <a:tcPr/>
                </a:tc>
                <a:tc>
                  <a:txBody>
                    <a:bodyPr/>
                    <a:lstStyle/>
                    <a:p>
                      <a:pPr algn="r"/>
                      <a:endParaRPr lang="en-US" dirty="0"/>
                    </a:p>
                  </a:txBody>
                  <a:tcPr/>
                </a:tc>
                <a:tc>
                  <a:txBody>
                    <a:bodyPr/>
                    <a:lstStyle/>
                    <a:p>
                      <a:pPr algn="r"/>
                      <a:r>
                        <a:rPr lang="en-US" dirty="0"/>
                        <a:t>2</a:t>
                      </a:r>
                    </a:p>
                  </a:txBody>
                  <a:tcPr/>
                </a:tc>
                <a:tc>
                  <a:txBody>
                    <a:bodyPr/>
                    <a:lstStyle/>
                    <a:p>
                      <a:pPr algn="r"/>
                      <a:r>
                        <a:rPr lang="en-US" dirty="0" smtClean="0"/>
                        <a:t>2</a:t>
                      </a:r>
                      <a:endParaRPr lang="en-US" dirty="0"/>
                    </a:p>
                  </a:txBody>
                  <a:tcPr/>
                </a:tc>
                <a:tc>
                  <a:txBody>
                    <a:bodyPr/>
                    <a:lstStyle/>
                    <a:p>
                      <a:pPr algn="ctr">
                        <a:buNone/>
                      </a:pPr>
                      <a:r>
                        <a:rPr lang="en-US" dirty="0"/>
                        <a:t>2</a:t>
                      </a:r>
                    </a:p>
                  </a:txBody>
                  <a:tcPr/>
                </a:tc>
                <a:tc>
                  <a:txBody>
                    <a:bodyPr/>
                    <a:lstStyle/>
                    <a:p>
                      <a:pPr algn="ctr">
                        <a:buNone/>
                      </a:pPr>
                      <a:r>
                        <a:rPr lang="en-US" dirty="0"/>
                        <a:t>2</a:t>
                      </a:r>
                    </a:p>
                  </a:txBody>
                  <a:tcPr/>
                </a:tc>
                <a:tc>
                  <a:txBody>
                    <a:bodyPr/>
                    <a:lstStyle/>
                    <a:p>
                      <a:pPr algn="ctr">
                        <a:buNone/>
                      </a:pPr>
                      <a:r>
                        <a:rPr lang="en-US" dirty="0"/>
                        <a:t>2</a:t>
                      </a:r>
                    </a:p>
                  </a:txBody>
                  <a:tcPr/>
                </a:tc>
                <a:tc>
                  <a:txBody>
                    <a:bodyPr/>
                    <a:lstStyle/>
                    <a:p>
                      <a:pPr algn="ctr">
                        <a:buNone/>
                      </a:pPr>
                      <a:r>
                        <a:rPr lang="en-US" dirty="0"/>
                        <a:t>2</a:t>
                      </a:r>
                    </a:p>
                  </a:txBody>
                  <a:tcPr/>
                </a:tc>
                <a:tc>
                  <a:txBody>
                    <a:bodyPr/>
                    <a:lstStyle/>
                    <a:p>
                      <a:pPr algn="ctr"/>
                      <a:r>
                        <a:rPr lang="en-US" dirty="0"/>
                        <a:t>12</a:t>
                      </a:r>
                    </a:p>
                  </a:txBody>
                  <a:tcPr/>
                </a:tc>
              </a:tr>
              <a:tr h="922020">
                <a:tc>
                  <a:txBody>
                    <a:bodyPr/>
                    <a:lstStyle/>
                    <a:p>
                      <a:pPr>
                        <a:buNone/>
                      </a:pPr>
                      <a:endParaRPr lang="en-US" dirty="0"/>
                    </a:p>
                  </a:txBody>
                  <a:tcPr/>
                </a:tc>
                <a:tc>
                  <a:txBody>
                    <a:bodyPr/>
                    <a:lstStyle/>
                    <a:p>
                      <a:pPr indent="0">
                        <a:buFont typeface="+mj-lt"/>
                        <a:buNone/>
                      </a:pPr>
                      <a:r>
                        <a:rPr lang="en-US" dirty="0"/>
                        <a:t>b. Upacara 17 Agustus</a:t>
                      </a:r>
                    </a:p>
                  </a:txBody>
                  <a:tcPr/>
                </a:tc>
                <a:tc>
                  <a:txBody>
                    <a:bodyPr/>
                    <a:lstStyle/>
                    <a:p>
                      <a:pPr algn="r">
                        <a:buNone/>
                      </a:pPr>
                      <a:endParaRPr lang="en-US"/>
                    </a:p>
                  </a:txBody>
                  <a:tcPr/>
                </a:tc>
                <a:tc>
                  <a:txBody>
                    <a:bodyPr/>
                    <a:lstStyle/>
                    <a:p>
                      <a:pPr algn="r">
                        <a:buNone/>
                      </a:pPr>
                      <a:endParaRPr lang="en-US" dirty="0"/>
                    </a:p>
                  </a:txBody>
                  <a:tcPr/>
                </a:tc>
                <a:tc>
                  <a:txBody>
                    <a:bodyPr/>
                    <a:lstStyle/>
                    <a:p>
                      <a:pPr algn="r">
                        <a:buNone/>
                      </a:pPr>
                      <a:endParaRPr lang="en-US" dirty="0"/>
                    </a:p>
                  </a:txBody>
                  <a:tcPr/>
                </a:tc>
                <a:tc>
                  <a:txBody>
                    <a:bodyPr/>
                    <a:lstStyle/>
                    <a:p>
                      <a:pPr algn="r">
                        <a:buNone/>
                      </a:pPr>
                      <a:endParaRPr lang="en-US" dirty="0"/>
                    </a:p>
                  </a:txBody>
                  <a:tcPr/>
                </a:tc>
                <a:tc>
                  <a:txBody>
                    <a:bodyPr/>
                    <a:lstStyle/>
                    <a:p>
                      <a:pPr algn="ctr">
                        <a:buNone/>
                      </a:pPr>
                      <a:r>
                        <a:rPr lang="en-US" dirty="0"/>
                        <a:t>4</a:t>
                      </a:r>
                    </a:p>
                  </a:txBody>
                  <a:tcPr/>
                </a:tc>
                <a:tc>
                  <a:txBody>
                    <a:bodyPr/>
                    <a:lstStyle/>
                    <a:p>
                      <a:pPr algn="r">
                        <a:buNone/>
                      </a:pPr>
                      <a:endParaRPr lang="en-US" dirty="0"/>
                    </a:p>
                  </a:txBody>
                  <a:tcPr/>
                </a:tc>
                <a:tc>
                  <a:txBody>
                    <a:bodyPr/>
                    <a:lstStyle/>
                    <a:p>
                      <a:pPr algn="r">
                        <a:buNone/>
                      </a:pPr>
                      <a:endParaRPr lang="en-US" dirty="0"/>
                    </a:p>
                  </a:txBody>
                  <a:tcPr/>
                </a:tc>
                <a:tc>
                  <a:txBody>
                    <a:bodyPr/>
                    <a:lstStyle/>
                    <a:p>
                      <a:pPr algn="ctr">
                        <a:buNone/>
                      </a:pPr>
                      <a:r>
                        <a:rPr lang="en-US" dirty="0"/>
                        <a:t>4</a:t>
                      </a:r>
                    </a:p>
                  </a:txBody>
                  <a:tcPr/>
                </a:tc>
              </a:tr>
              <a:tr h="922020">
                <a:tc>
                  <a:txBody>
                    <a:bodyPr/>
                    <a:lstStyle/>
                    <a:p>
                      <a:endParaRPr lang="en-US" dirty="0"/>
                    </a:p>
                  </a:txBody>
                  <a:tcPr/>
                </a:tc>
                <a:tc>
                  <a:txBody>
                    <a:bodyPr/>
                    <a:lstStyle/>
                    <a:p>
                      <a:pPr marL="342900" indent="-342900">
                        <a:buFont typeface="+mj-lt"/>
                        <a:buAutoNum type="alphaLcPeriod" startAt="3"/>
                      </a:pPr>
                      <a:r>
                        <a:rPr lang="en-US" dirty="0" err="1" smtClean="0"/>
                        <a:t>Upacara</a:t>
                      </a:r>
                      <a:r>
                        <a:rPr lang="en-US" dirty="0" smtClean="0"/>
                        <a:t> </a:t>
                      </a:r>
                      <a:r>
                        <a:rPr lang="en-US" dirty="0" err="1" smtClean="0"/>
                        <a:t>Bendera</a:t>
                      </a:r>
                      <a:r>
                        <a:rPr lang="en-US" baseline="0" dirty="0" smtClean="0"/>
                        <a:t> </a:t>
                      </a:r>
                      <a:r>
                        <a:rPr lang="en-US" baseline="0" dirty="0" err="1" smtClean="0"/>
                        <a:t>Hari</a:t>
                      </a:r>
                      <a:r>
                        <a:rPr lang="en-US" baseline="0" dirty="0" smtClean="0"/>
                        <a:t> </a:t>
                      </a:r>
                      <a:r>
                        <a:rPr lang="en-US" baseline="0" dirty="0" err="1" smtClean="0"/>
                        <a:t>Khusus</a:t>
                      </a:r>
                      <a:endParaRPr lang="en-US" dirty="0"/>
                    </a:p>
                  </a:txBody>
                  <a:tcPr/>
                </a:tc>
                <a:tc>
                  <a:txBody>
                    <a:bodyPr/>
                    <a:lstStyle/>
                    <a:p>
                      <a:pPr algn="r"/>
                      <a:endParaRPr lang="en-US"/>
                    </a:p>
                  </a:txBody>
                  <a:tcPr/>
                </a:tc>
                <a:tc>
                  <a:txBody>
                    <a:bodyPr/>
                    <a:lstStyle/>
                    <a:p>
                      <a:pPr algn="r"/>
                      <a:endParaRPr lang="en-US" dirty="0"/>
                    </a:p>
                  </a:txBody>
                  <a:tcPr/>
                </a:tc>
                <a:tc>
                  <a:txBody>
                    <a:bodyPr/>
                    <a:lstStyle/>
                    <a:p>
                      <a:pPr algn="r"/>
                      <a:endParaRPr lang="en-US" dirty="0"/>
                    </a:p>
                  </a:txBody>
                  <a:tcPr/>
                </a:tc>
                <a:tc>
                  <a:txBody>
                    <a:bodyPr/>
                    <a:lstStyle/>
                    <a:p>
                      <a:pPr algn="r">
                        <a:buNone/>
                      </a:pPr>
                      <a:endParaRPr lang="en-US" dirty="0"/>
                    </a:p>
                  </a:txBody>
                  <a:tcPr/>
                </a:tc>
                <a:tc>
                  <a:txBody>
                    <a:bodyPr/>
                    <a:lstStyle/>
                    <a:p>
                      <a:pPr algn="r">
                        <a:buNone/>
                      </a:pPr>
                      <a:endParaRPr lang="en-US" dirty="0"/>
                    </a:p>
                  </a:txBody>
                  <a:tcPr/>
                </a:tc>
                <a:tc>
                  <a:txBody>
                    <a:bodyPr/>
                    <a:lstStyle/>
                    <a:p>
                      <a:pPr algn="ctr">
                        <a:buNone/>
                      </a:pPr>
                      <a:r>
                        <a:rPr lang="en-US" dirty="0"/>
                        <a:t>4</a:t>
                      </a:r>
                    </a:p>
                  </a:txBody>
                  <a:tcPr/>
                </a:tc>
                <a:tc>
                  <a:txBody>
                    <a:bodyPr/>
                    <a:lstStyle/>
                    <a:p>
                      <a:pPr algn="r">
                        <a:buNone/>
                      </a:pPr>
                      <a:endParaRPr lang="en-US" dirty="0"/>
                    </a:p>
                  </a:txBody>
                  <a:tcPr/>
                </a:tc>
                <a:tc>
                  <a:txBody>
                    <a:bodyPr/>
                    <a:lstStyle/>
                    <a:p>
                      <a:pPr algn="ctr"/>
                      <a:r>
                        <a:rPr lang="en-US" dirty="0"/>
                        <a:t>4</a:t>
                      </a:r>
                    </a:p>
                  </a:txBody>
                  <a:tcPr/>
                </a:tc>
              </a:tr>
              <a:tr h="1023620">
                <a:tc>
                  <a:txBody>
                    <a:bodyPr/>
                    <a:lstStyle/>
                    <a:p>
                      <a:pPr algn="r"/>
                      <a:r>
                        <a:rPr lang="en-US" b="1" dirty="0" smtClean="0"/>
                        <a:t>6.</a:t>
                      </a:r>
                      <a:endParaRPr lang="en-US" b="1" dirty="0"/>
                    </a:p>
                  </a:txBody>
                  <a:tcPr/>
                </a:tc>
                <a:tc>
                  <a:txBody>
                    <a:bodyPr/>
                    <a:lstStyle/>
                    <a:p>
                      <a:pPr marL="0" indent="0">
                        <a:buNone/>
                      </a:pPr>
                      <a:r>
                        <a:rPr lang="en-US" sz="1800" b="1" dirty="0" err="1" smtClean="0">
                          <a:solidFill>
                            <a:schemeClr val="tx1"/>
                          </a:solidFill>
                        </a:rPr>
                        <a:t>Pembuatan</a:t>
                      </a:r>
                      <a:r>
                        <a:rPr lang="en-US" sz="1800" b="1" dirty="0" smtClean="0">
                          <a:solidFill>
                            <a:schemeClr val="tx1"/>
                          </a:solidFill>
                        </a:rPr>
                        <a:t> </a:t>
                      </a:r>
                      <a:r>
                        <a:rPr lang="en-US" sz="1800" b="1" dirty="0" err="1" smtClean="0">
                          <a:solidFill>
                            <a:schemeClr val="tx1"/>
                          </a:solidFill>
                        </a:rPr>
                        <a:t>Laporan</a:t>
                      </a:r>
                      <a:r>
                        <a:rPr lang="en-US" sz="1800" b="1" dirty="0" smtClean="0">
                          <a:solidFill>
                            <a:schemeClr val="tx1"/>
                          </a:solidFill>
                        </a:rPr>
                        <a:t> PLP</a:t>
                      </a:r>
                    </a:p>
                  </a:txBody>
                  <a:tcPr/>
                </a:tc>
                <a:tc>
                  <a:txBody>
                    <a:bodyPr/>
                    <a:lstStyle/>
                    <a:p>
                      <a:pPr algn="r"/>
                      <a:endParaRPr lang="en-US" dirty="0"/>
                    </a:p>
                  </a:txBody>
                  <a:tcPr/>
                </a:tc>
                <a:tc>
                  <a:txBody>
                    <a:bodyPr/>
                    <a:lstStyle/>
                    <a:p>
                      <a:pPr algn="r"/>
                      <a:endParaRPr lang="en-US" dirty="0"/>
                    </a:p>
                  </a:txBody>
                  <a:tcPr/>
                </a:tc>
                <a:tc>
                  <a:txBody>
                    <a:bodyPr/>
                    <a:lstStyle/>
                    <a:p>
                      <a:pPr algn="r"/>
                      <a:endParaRPr lang="en-US" dirty="0"/>
                    </a:p>
                  </a:txBody>
                  <a:tcPr/>
                </a:tc>
                <a:tc>
                  <a:txBody>
                    <a:bodyPr/>
                    <a:lstStyle/>
                    <a:p>
                      <a:pPr algn="ctr">
                        <a:buNone/>
                      </a:pPr>
                      <a:r>
                        <a:rPr lang="en-US" dirty="0"/>
                        <a:t>6</a:t>
                      </a:r>
                    </a:p>
                  </a:txBody>
                  <a:tcPr/>
                </a:tc>
                <a:tc>
                  <a:txBody>
                    <a:bodyPr/>
                    <a:lstStyle/>
                    <a:p>
                      <a:pPr algn="ctr">
                        <a:buNone/>
                      </a:pPr>
                      <a:r>
                        <a:rPr lang="en-US" dirty="0"/>
                        <a:t>6</a:t>
                      </a:r>
                    </a:p>
                  </a:txBody>
                  <a:tcPr/>
                </a:tc>
                <a:tc>
                  <a:txBody>
                    <a:bodyPr/>
                    <a:lstStyle/>
                    <a:p>
                      <a:pPr algn="ctr">
                        <a:buNone/>
                      </a:pPr>
                      <a:r>
                        <a:rPr lang="en-US" dirty="0"/>
                        <a:t>6</a:t>
                      </a:r>
                    </a:p>
                  </a:txBody>
                  <a:tcPr/>
                </a:tc>
                <a:tc>
                  <a:txBody>
                    <a:bodyPr/>
                    <a:lstStyle/>
                    <a:p>
                      <a:pPr algn="ctr">
                        <a:buNone/>
                      </a:pPr>
                      <a:r>
                        <a:rPr lang="en-US" dirty="0"/>
                        <a:t>6</a:t>
                      </a:r>
                    </a:p>
                  </a:txBody>
                  <a:tcPr/>
                </a:tc>
                <a:tc>
                  <a:txBody>
                    <a:bodyPr/>
                    <a:lstStyle/>
                    <a:p>
                      <a:pPr algn="ctr"/>
                      <a:r>
                        <a:rPr lang="en-US" b="1" dirty="0" smtClean="0"/>
                        <a:t>24</a:t>
                      </a:r>
                    </a:p>
                    <a:p>
                      <a:pPr algn="ctr"/>
                      <a:endParaRPr lang="en-US" b="1" dirty="0" smtClean="0"/>
                    </a:p>
                    <a:p>
                      <a:pPr algn="ctr"/>
                      <a:endParaRPr lang="en-US" b="1" dirty="0"/>
                    </a:p>
                  </a:txBody>
                  <a:tcPr/>
                </a:tc>
              </a:tr>
              <a:tr h="717550">
                <a:tc>
                  <a:txBody>
                    <a:bodyPr/>
                    <a:lstStyle/>
                    <a:p>
                      <a:endParaRPr lang="en-US" dirty="0"/>
                    </a:p>
                  </a:txBody>
                  <a:tcPr/>
                </a:tc>
                <a:tc>
                  <a:txBody>
                    <a:bodyPr/>
                    <a:lstStyle/>
                    <a:p>
                      <a:r>
                        <a:rPr lang="en-US" b="1" dirty="0" smtClean="0"/>
                        <a:t>JUMLAH </a:t>
                      </a:r>
                    </a:p>
                    <a:p>
                      <a:endParaRPr lang="en-US" b="1" dirty="0"/>
                    </a:p>
                  </a:txBody>
                  <a:tcPr/>
                </a:tc>
                <a:tc>
                  <a:txBody>
                    <a:bodyPr/>
                    <a:lstStyle/>
                    <a:p>
                      <a:pPr algn="r"/>
                      <a:r>
                        <a:rPr lang="en-US" b="1" dirty="0"/>
                        <a:t>44</a:t>
                      </a:r>
                    </a:p>
                  </a:txBody>
                  <a:tcPr/>
                </a:tc>
                <a:tc>
                  <a:txBody>
                    <a:bodyPr/>
                    <a:lstStyle/>
                    <a:p>
                      <a:pPr algn="r"/>
                      <a:r>
                        <a:rPr lang="en-US" b="1" dirty="0"/>
                        <a:t>31</a:t>
                      </a:r>
                    </a:p>
                  </a:txBody>
                  <a:tcPr/>
                </a:tc>
                <a:tc>
                  <a:txBody>
                    <a:bodyPr/>
                    <a:lstStyle/>
                    <a:p>
                      <a:pPr algn="r"/>
                      <a:r>
                        <a:rPr lang="en-US" b="1" dirty="0"/>
                        <a:t>31</a:t>
                      </a:r>
                    </a:p>
                  </a:txBody>
                  <a:tcPr/>
                </a:tc>
                <a:tc>
                  <a:txBody>
                    <a:bodyPr/>
                    <a:lstStyle/>
                    <a:p>
                      <a:pPr algn="r">
                        <a:buNone/>
                      </a:pPr>
                      <a:r>
                        <a:rPr lang="en-US" b="1" dirty="0"/>
                        <a:t>31</a:t>
                      </a:r>
                    </a:p>
                  </a:txBody>
                  <a:tcPr/>
                </a:tc>
                <a:tc>
                  <a:txBody>
                    <a:bodyPr/>
                    <a:lstStyle/>
                    <a:p>
                      <a:pPr algn="r">
                        <a:buNone/>
                      </a:pPr>
                      <a:r>
                        <a:rPr lang="en-US" b="1" dirty="0"/>
                        <a:t>41</a:t>
                      </a:r>
                    </a:p>
                  </a:txBody>
                  <a:tcPr/>
                </a:tc>
                <a:tc>
                  <a:txBody>
                    <a:bodyPr/>
                    <a:lstStyle/>
                    <a:p>
                      <a:pPr algn="r">
                        <a:buNone/>
                      </a:pPr>
                      <a:r>
                        <a:rPr lang="en-US" b="1" dirty="0"/>
                        <a:t>41</a:t>
                      </a:r>
                    </a:p>
                  </a:txBody>
                  <a:tcPr/>
                </a:tc>
                <a:tc>
                  <a:txBody>
                    <a:bodyPr/>
                    <a:lstStyle/>
                    <a:p>
                      <a:pPr algn="r">
                        <a:buNone/>
                      </a:pPr>
                      <a:r>
                        <a:rPr lang="en-US" b="1" dirty="0"/>
                        <a:t>37</a:t>
                      </a:r>
                    </a:p>
                  </a:txBody>
                  <a:tcPr/>
                </a:tc>
                <a:tc>
                  <a:txBody>
                    <a:bodyPr/>
                    <a:lstStyle/>
                    <a:p>
                      <a:pPr algn="ctr"/>
                      <a:r>
                        <a:rPr lang="en-US" b="1" dirty="0"/>
                        <a:t>256</a:t>
                      </a:r>
                    </a:p>
                  </a:txBody>
                  <a:tcPr/>
                </a:tc>
              </a:tr>
              <a:tr h="677545">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en-US" dirty="0" smtClean="0">
                        <a:solidFill>
                          <a:schemeClr val="tx1"/>
                        </a:solidFill>
                      </a:endParaRPr>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pPr>
                        <a:buNone/>
                      </a:pPr>
                      <a:endParaRPr lang="en-US" dirty="0"/>
                    </a:p>
                  </a:txBody>
                  <a:tcPr/>
                </a:tc>
                <a:tc>
                  <a:txBody>
                    <a:bodyPr/>
                    <a:lstStyle/>
                    <a:p>
                      <a:pPr>
                        <a:buNone/>
                      </a:pPr>
                      <a:endParaRPr lang="en-US" dirty="0"/>
                    </a:p>
                  </a:txBody>
                  <a:tcPr/>
                </a:tc>
                <a:tc>
                  <a:txBody>
                    <a:bodyPr/>
                    <a:lstStyle/>
                    <a:p>
                      <a:pPr>
                        <a:buNone/>
                      </a:pPr>
                      <a:endParaRPr lang="en-US" dirty="0"/>
                    </a:p>
                  </a:txBody>
                  <a:tcPr/>
                </a:tc>
                <a:tc>
                  <a:txBody>
                    <a:bodyPr/>
                    <a:lstStyle/>
                    <a:p>
                      <a:pPr>
                        <a:buNone/>
                      </a:pPr>
                      <a:endParaRPr lang="en-US" dirty="0"/>
                    </a:p>
                  </a:txBody>
                  <a:tcPr/>
                </a:tc>
                <a:tc>
                  <a:txBody>
                    <a:bodyPr/>
                    <a:lstStyle/>
                    <a:p>
                      <a:endParaRPr lang="en-US" dirty="0"/>
                    </a:p>
                  </a:txBody>
                  <a:tcPr/>
                </a:tc>
              </a:tr>
              <a:tr h="67818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a:buNone/>
                      </a:pPr>
                      <a:endParaRPr lang="en-US"/>
                    </a:p>
                  </a:txBody>
                  <a:tcPr/>
                </a:tc>
                <a:tc>
                  <a:txBody>
                    <a:bodyPr/>
                    <a:lstStyle/>
                    <a:p>
                      <a:pPr>
                        <a:buNone/>
                      </a:pPr>
                      <a:endParaRPr lang="en-US"/>
                    </a:p>
                  </a:txBody>
                  <a:tcPr/>
                </a:tc>
                <a:tc>
                  <a:txBody>
                    <a:bodyPr/>
                    <a:lstStyle/>
                    <a:p>
                      <a:pPr>
                        <a:buNone/>
                      </a:pPr>
                      <a:endParaRPr lang="en-US"/>
                    </a:p>
                  </a:txBody>
                  <a:tcPr/>
                </a:tc>
                <a:tc>
                  <a:txBody>
                    <a:bodyPr/>
                    <a:lstStyle/>
                    <a:p>
                      <a:pPr>
                        <a:buNone/>
                      </a:pPr>
                      <a:endParaRPr lang="en-US"/>
                    </a:p>
                  </a:txBody>
                  <a:tcPr/>
                </a:tc>
                <a:tc>
                  <a:txBody>
                    <a:bodyPr/>
                    <a:lstStyle/>
                    <a:p>
                      <a:endParaRPr lang="en-US"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1901190" y="586740"/>
            <a:ext cx="4516755" cy="645160"/>
          </a:xfrm>
          <a:prstGeom prst="rect">
            <a:avLst/>
          </a:prstGeom>
          <a:noFill/>
        </p:spPr>
        <p:txBody>
          <a:bodyPr wrap="square" rtlCol="0" anchor="t">
            <a:spAutoFit/>
          </a:bodyPr>
          <a:lstStyle/>
          <a:p>
            <a:pPr algn="ctr"/>
            <a:r>
              <a:rPr lang="en-US" sz="3600" b="1" dirty="0" err="1" smtClean="0">
                <a:solidFill>
                  <a:schemeClr val="tx1"/>
                </a:solidFill>
                <a:effectLst>
                  <a:outerShdw blurRad="38100" dist="19050" dir="2700000" algn="tl" rotWithShape="0">
                    <a:schemeClr val="dk1">
                      <a:alpha val="40000"/>
                    </a:schemeClr>
                  </a:outerShdw>
                </a:effectLst>
                <a:sym typeface="+mn-ea"/>
              </a:rPr>
              <a:t>Nilai</a:t>
            </a:r>
            <a:r>
              <a:rPr lang="en-US" sz="3600" b="1" dirty="0" smtClean="0">
                <a:solidFill>
                  <a:schemeClr val="tx1"/>
                </a:solidFill>
                <a:effectLst>
                  <a:outerShdw blurRad="38100" dist="19050" dir="2700000" algn="tl" rotWithShape="0">
                    <a:schemeClr val="dk1">
                      <a:alpha val="40000"/>
                    </a:schemeClr>
                  </a:outerShdw>
                </a:effectLst>
                <a:sym typeface="+mn-ea"/>
              </a:rPr>
              <a:t> PPL</a:t>
            </a:r>
          </a:p>
        </p:txBody>
      </p:sp>
      <p:sp>
        <p:nvSpPr>
          <p:cNvPr id="4" name="Text Box 3"/>
          <p:cNvSpPr txBox="1"/>
          <p:nvPr/>
        </p:nvSpPr>
        <p:spPr>
          <a:xfrm>
            <a:off x="1547495" y="1611630"/>
            <a:ext cx="5597525" cy="4246245"/>
          </a:xfrm>
          <a:prstGeom prst="rect">
            <a:avLst/>
          </a:prstGeom>
          <a:noFill/>
        </p:spPr>
        <p:txBody>
          <a:bodyPr wrap="square" rtlCol="0" anchor="t">
            <a:spAutoFit/>
          </a:bodyPr>
          <a:lstStyle/>
          <a:p>
            <a:r>
              <a:rPr lang="en-US" sz="2400" dirty="0" smtClean="0">
                <a:solidFill>
                  <a:schemeClr val="tx1"/>
                </a:solidFill>
                <a:sym typeface="+mn-ea"/>
              </a:rPr>
              <a:t>RPP                                 x 2</a:t>
            </a:r>
            <a:endParaRPr lang="en-US" sz="2400" dirty="0" smtClean="0">
              <a:solidFill>
                <a:schemeClr val="tx1"/>
              </a:solidFill>
            </a:endParaRPr>
          </a:p>
          <a:p>
            <a:r>
              <a:rPr lang="en-US" sz="2400" dirty="0" err="1" smtClean="0">
                <a:solidFill>
                  <a:schemeClr val="tx1"/>
                </a:solidFill>
                <a:sym typeface="+mn-ea"/>
              </a:rPr>
              <a:t>Praktik</a:t>
            </a:r>
            <a:r>
              <a:rPr lang="en-US" sz="2400" dirty="0" smtClean="0">
                <a:solidFill>
                  <a:schemeClr val="tx1"/>
                </a:solidFill>
                <a:sym typeface="+mn-ea"/>
              </a:rPr>
              <a:t> </a:t>
            </a:r>
            <a:r>
              <a:rPr lang="en-US" sz="2400" dirty="0" err="1" smtClean="0">
                <a:solidFill>
                  <a:schemeClr val="tx1"/>
                </a:solidFill>
                <a:sym typeface="+mn-ea"/>
              </a:rPr>
              <a:t>Mengajar</a:t>
            </a:r>
            <a:r>
              <a:rPr lang="en-US" sz="2400" dirty="0" smtClean="0">
                <a:solidFill>
                  <a:schemeClr val="tx1"/>
                </a:solidFill>
                <a:sym typeface="+mn-ea"/>
              </a:rPr>
              <a:t> &amp; </a:t>
            </a:r>
            <a:r>
              <a:rPr lang="en-US" sz="2400" dirty="0" err="1" smtClean="0">
                <a:solidFill>
                  <a:schemeClr val="tx1"/>
                </a:solidFill>
                <a:sym typeface="+mn-ea"/>
              </a:rPr>
              <a:t>Ujian</a:t>
            </a:r>
          </a:p>
          <a:p>
            <a:r>
              <a:rPr lang="en-US" sz="2400" dirty="0" err="1" smtClean="0">
                <a:solidFill>
                  <a:schemeClr val="tx1"/>
                </a:solidFill>
                <a:sym typeface="+mn-ea"/>
              </a:rPr>
              <a:t>kinerja                           </a:t>
            </a:r>
            <a:r>
              <a:rPr lang="en-US" sz="2400" dirty="0" smtClean="0">
                <a:solidFill>
                  <a:schemeClr val="tx1"/>
                </a:solidFill>
                <a:sym typeface="+mn-ea"/>
              </a:rPr>
              <a:t> x 4</a:t>
            </a:r>
            <a:endParaRPr lang="en-US" sz="2400" dirty="0" smtClean="0">
              <a:solidFill>
                <a:schemeClr val="tx1"/>
              </a:solidFill>
            </a:endParaRPr>
          </a:p>
          <a:p>
            <a:r>
              <a:rPr lang="en-US" sz="2400" dirty="0" err="1" smtClean="0">
                <a:solidFill>
                  <a:schemeClr val="tx1"/>
                </a:solidFill>
                <a:sym typeface="+mn-ea"/>
              </a:rPr>
              <a:t>Kompetensi</a:t>
            </a:r>
            <a:r>
              <a:rPr lang="en-US" sz="2400" dirty="0" smtClean="0">
                <a:solidFill>
                  <a:schemeClr val="tx1"/>
                </a:solidFill>
                <a:sym typeface="+mn-ea"/>
              </a:rPr>
              <a:t> </a:t>
            </a:r>
            <a:r>
              <a:rPr lang="en-US" sz="2400" dirty="0" err="1" smtClean="0">
                <a:solidFill>
                  <a:schemeClr val="tx1"/>
                </a:solidFill>
                <a:sym typeface="+mn-ea"/>
              </a:rPr>
              <a:t>Sosial          </a:t>
            </a:r>
            <a:r>
              <a:rPr lang="en-US" sz="2400" dirty="0" smtClean="0">
                <a:solidFill>
                  <a:schemeClr val="tx1"/>
                </a:solidFill>
                <a:sym typeface="+mn-ea"/>
              </a:rPr>
              <a:t> x 1</a:t>
            </a:r>
            <a:endParaRPr lang="en-US" sz="2400" dirty="0" smtClean="0">
              <a:solidFill>
                <a:schemeClr val="tx1"/>
              </a:solidFill>
            </a:endParaRPr>
          </a:p>
          <a:p>
            <a:r>
              <a:rPr lang="en-US" sz="2400" dirty="0" err="1" smtClean="0">
                <a:solidFill>
                  <a:schemeClr val="tx1"/>
                </a:solidFill>
                <a:sym typeface="+mn-ea"/>
              </a:rPr>
              <a:t>Kompetensi</a:t>
            </a:r>
            <a:r>
              <a:rPr lang="en-US" sz="2400" dirty="0" smtClean="0">
                <a:solidFill>
                  <a:schemeClr val="tx1"/>
                </a:solidFill>
                <a:sym typeface="+mn-ea"/>
              </a:rPr>
              <a:t> </a:t>
            </a:r>
            <a:r>
              <a:rPr lang="en-US" sz="2400" dirty="0" err="1" smtClean="0">
                <a:solidFill>
                  <a:schemeClr val="tx1"/>
                </a:solidFill>
                <a:sym typeface="+mn-ea"/>
              </a:rPr>
              <a:t>Kepribadian</a:t>
            </a:r>
            <a:r>
              <a:rPr lang="en-US" sz="2400" dirty="0" smtClean="0">
                <a:solidFill>
                  <a:schemeClr val="tx1"/>
                </a:solidFill>
                <a:sym typeface="+mn-ea"/>
              </a:rPr>
              <a:t> x 2</a:t>
            </a:r>
            <a:endParaRPr lang="en-US" sz="2400" dirty="0" smtClean="0">
              <a:solidFill>
                <a:schemeClr val="tx1"/>
              </a:solidFill>
            </a:endParaRPr>
          </a:p>
          <a:p>
            <a:r>
              <a:rPr lang="en-US" sz="2400" dirty="0" err="1" smtClean="0">
                <a:solidFill>
                  <a:schemeClr val="tx1"/>
                </a:solidFill>
                <a:sym typeface="+mn-ea"/>
              </a:rPr>
              <a:t>Laporan</a:t>
            </a:r>
            <a:r>
              <a:rPr lang="en-US" sz="2400" dirty="0" smtClean="0">
                <a:solidFill>
                  <a:schemeClr val="tx1"/>
                </a:solidFill>
                <a:sym typeface="+mn-ea"/>
              </a:rPr>
              <a:t>  </a:t>
            </a:r>
            <a:r>
              <a:rPr lang="en-US" sz="2400" dirty="0" err="1" smtClean="0">
                <a:solidFill>
                  <a:schemeClr val="tx1"/>
                </a:solidFill>
                <a:sym typeface="+mn-ea"/>
              </a:rPr>
              <a:t>PPL                   x</a:t>
            </a:r>
            <a:r>
              <a:rPr lang="en-US" sz="2400" dirty="0" smtClean="0">
                <a:solidFill>
                  <a:schemeClr val="tx1"/>
                </a:solidFill>
                <a:sym typeface="+mn-ea"/>
              </a:rPr>
              <a:t> 1</a:t>
            </a:r>
            <a:endParaRPr lang="en-US" sz="2400" dirty="0" smtClean="0">
              <a:solidFill>
                <a:schemeClr val="tx1"/>
              </a:solidFill>
            </a:endParaRPr>
          </a:p>
          <a:p>
            <a:pPr marL="0" indent="0">
              <a:buNone/>
            </a:pPr>
            <a:endParaRPr lang="en-US" sz="2400" dirty="0" smtClean="0">
              <a:solidFill>
                <a:schemeClr val="tx1"/>
              </a:solidFill>
            </a:endParaRPr>
          </a:p>
          <a:p>
            <a:pPr marL="0" indent="0" algn="ctr">
              <a:buNone/>
            </a:pPr>
            <a:r>
              <a:rPr lang="en-US" sz="2400" dirty="0" err="1" smtClean="0">
                <a:solidFill>
                  <a:schemeClr val="tx1"/>
                </a:solidFill>
                <a:sym typeface="+mn-ea"/>
              </a:rPr>
              <a:t>Dinyatakan</a:t>
            </a:r>
            <a:r>
              <a:rPr lang="en-US" sz="2400" dirty="0" smtClean="0">
                <a:solidFill>
                  <a:schemeClr val="tx1"/>
                </a:solidFill>
                <a:sym typeface="+mn-ea"/>
              </a:rPr>
              <a:t> Lulus </a:t>
            </a:r>
            <a:r>
              <a:rPr lang="en-US" sz="2400" dirty="0" err="1" smtClean="0">
                <a:solidFill>
                  <a:schemeClr val="tx1"/>
                </a:solidFill>
                <a:sym typeface="+mn-ea"/>
              </a:rPr>
              <a:t>jika</a:t>
            </a:r>
            <a:r>
              <a:rPr lang="en-US" sz="2400" dirty="0" smtClean="0">
                <a:solidFill>
                  <a:schemeClr val="tx1"/>
                </a:solidFill>
                <a:sym typeface="+mn-ea"/>
              </a:rPr>
              <a:t> :</a:t>
            </a:r>
            <a:endParaRPr lang="en-US" sz="2400" dirty="0" smtClean="0">
              <a:solidFill>
                <a:schemeClr val="tx1"/>
              </a:solidFill>
            </a:endParaRPr>
          </a:p>
          <a:p>
            <a:pPr marL="0" indent="0" algn="ctr">
              <a:buNone/>
            </a:pPr>
            <a:r>
              <a:rPr lang="en-US" sz="2400" dirty="0" smtClean="0">
                <a:solidFill>
                  <a:schemeClr val="tx1"/>
                </a:solidFill>
                <a:sym typeface="+mn-ea"/>
              </a:rPr>
              <a:t> </a:t>
            </a:r>
            <a:r>
              <a:rPr lang="en-US" sz="2400" dirty="0" err="1" smtClean="0">
                <a:solidFill>
                  <a:schemeClr val="tx1"/>
                </a:solidFill>
                <a:sym typeface="+mn-ea"/>
              </a:rPr>
              <a:t>Nilai</a:t>
            </a:r>
            <a:r>
              <a:rPr lang="en-US" sz="2400" dirty="0" smtClean="0">
                <a:solidFill>
                  <a:schemeClr val="tx1"/>
                </a:solidFill>
                <a:sym typeface="+mn-ea"/>
              </a:rPr>
              <a:t> </a:t>
            </a:r>
            <a:r>
              <a:rPr lang="en-US" sz="2400" dirty="0" err="1" smtClean="0">
                <a:solidFill>
                  <a:schemeClr val="tx1"/>
                </a:solidFill>
                <a:sym typeface="+mn-ea"/>
              </a:rPr>
              <a:t>Akhir</a:t>
            </a:r>
            <a:r>
              <a:rPr lang="en-US" sz="2400" dirty="0" smtClean="0">
                <a:solidFill>
                  <a:schemeClr val="tx1"/>
                </a:solidFill>
                <a:sym typeface="+mn-ea"/>
              </a:rPr>
              <a:t> Minimal 76-80 </a:t>
            </a:r>
            <a:r>
              <a:rPr lang="en-US" dirty="0" smtClean="0">
                <a:solidFill>
                  <a:schemeClr val="tx1"/>
                </a:solidFill>
                <a:sym typeface="+mn-ea"/>
              </a:rPr>
              <a:t>&lt;=&gt; B+</a:t>
            </a:r>
            <a:endParaRPr lang="en-US" dirty="0">
              <a:solidFill>
                <a:schemeClr val="tx1"/>
              </a:solidFill>
            </a:endParaRPr>
          </a:p>
          <a:p>
            <a:pPr marL="0" indent="0" algn="ctr">
              <a:buNone/>
            </a:pPr>
            <a:endParaRPr lang="en-US" dirty="0">
              <a:solidFill>
                <a:schemeClr val="tx1"/>
              </a:solidFill>
            </a:endParaRPr>
          </a:p>
          <a:p>
            <a:endParaRPr lang="en-US" dirty="0">
              <a:solidFill>
                <a:schemeClr val="tx1"/>
              </a:solidFill>
            </a:endParaRPr>
          </a:p>
          <a:p>
            <a:pPr marL="0" indent="0" algn="ctr">
              <a:buNone/>
            </a:pPr>
            <a:endParaRPr 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images.slideplayer.info/11/3067887/slides/slide_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3719"/>
            <a:ext cx="9144000" cy="59721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455" y="1285875"/>
            <a:ext cx="8094345" cy="4615180"/>
          </a:xfrm>
        </p:spPr>
        <p:txBody>
          <a:bodyPr>
            <a:normAutofit fontScale="90000" lnSpcReduction="10000"/>
          </a:bodyPr>
          <a:lstStyle/>
          <a:p>
            <a:endParaRPr lang="id-ID" dirty="0"/>
          </a:p>
          <a:p>
            <a:r>
              <a:rPr lang="id-ID" dirty="0"/>
              <a:t>mantap; </a:t>
            </a:r>
          </a:p>
          <a:p>
            <a:r>
              <a:rPr lang="id-ID" dirty="0" smtClean="0"/>
              <a:t>stabil</a:t>
            </a:r>
            <a:r>
              <a:rPr lang="id-ID" dirty="0"/>
              <a:t>; </a:t>
            </a:r>
          </a:p>
          <a:p>
            <a:r>
              <a:rPr lang="id-ID" dirty="0" smtClean="0"/>
              <a:t>dewasa</a:t>
            </a:r>
            <a:r>
              <a:rPr lang="id-ID" dirty="0"/>
              <a:t>; </a:t>
            </a:r>
          </a:p>
          <a:p>
            <a:r>
              <a:rPr lang="id-ID" dirty="0" smtClean="0"/>
              <a:t>arif </a:t>
            </a:r>
            <a:r>
              <a:rPr lang="id-ID" dirty="0"/>
              <a:t>dan bijaksana; </a:t>
            </a:r>
          </a:p>
          <a:p>
            <a:r>
              <a:rPr lang="id-ID" dirty="0" smtClean="0"/>
              <a:t>berwibawa</a:t>
            </a:r>
            <a:r>
              <a:rPr lang="id-ID" dirty="0"/>
              <a:t>; </a:t>
            </a:r>
          </a:p>
          <a:p>
            <a:r>
              <a:rPr lang="id-ID" dirty="0" smtClean="0"/>
              <a:t>berakhlak </a:t>
            </a:r>
            <a:r>
              <a:rPr lang="id-ID" dirty="0"/>
              <a:t>mulia; </a:t>
            </a:r>
          </a:p>
          <a:p>
            <a:r>
              <a:rPr lang="id-ID" dirty="0" smtClean="0"/>
              <a:t>menjadi </a:t>
            </a:r>
            <a:r>
              <a:rPr lang="id-ID" dirty="0"/>
              <a:t>teladan bagi peserta didik dan masyarakat; </a:t>
            </a:r>
          </a:p>
          <a:p>
            <a:r>
              <a:rPr lang="id-ID" dirty="0" smtClean="0"/>
              <a:t>secara </a:t>
            </a:r>
            <a:r>
              <a:rPr lang="id-ID" dirty="0"/>
              <a:t>obyektif mengevaluasi kinerja sendiri; dan </a:t>
            </a:r>
          </a:p>
          <a:p>
            <a:r>
              <a:rPr lang="nn-NO" dirty="0" smtClean="0"/>
              <a:t>mengembangkan </a:t>
            </a:r>
            <a:r>
              <a:rPr lang="nn-NO" dirty="0"/>
              <a:t>diri secara mandiri dan berkelanjutan </a:t>
            </a:r>
          </a:p>
          <a:p>
            <a:endParaRPr lang="id-ID" dirty="0"/>
          </a:p>
        </p:txBody>
      </p:sp>
      <p:sp>
        <p:nvSpPr>
          <p:cNvPr id="2" name="Title 1"/>
          <p:cNvSpPr>
            <a:spLocks noGrp="1"/>
          </p:cNvSpPr>
          <p:nvPr>
            <p:ph type="title"/>
          </p:nvPr>
        </p:nvSpPr>
        <p:spPr/>
        <p:txBody>
          <a:bodyPr/>
          <a:lstStyle/>
          <a:p>
            <a:r>
              <a:rPr lang="id-ID" dirty="0" smtClean="0"/>
              <a:t>Kompetensi Kepribadian</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id-ID" dirty="0"/>
          </a:p>
          <a:p>
            <a:r>
              <a:rPr lang="fi-FI" dirty="0"/>
              <a:t>berkomunikasi lisan, tulisan, dan/atau isyarat; </a:t>
            </a:r>
          </a:p>
          <a:p>
            <a:r>
              <a:rPr lang="id-ID" dirty="0" smtClean="0"/>
              <a:t>menggunakan </a:t>
            </a:r>
            <a:r>
              <a:rPr lang="id-ID" dirty="0"/>
              <a:t>teknologi komunikasi dan informasi secara fungsional; dan </a:t>
            </a:r>
          </a:p>
          <a:p>
            <a:r>
              <a:rPr lang="id-ID" dirty="0" smtClean="0"/>
              <a:t>bergaul </a:t>
            </a:r>
            <a:r>
              <a:rPr lang="id-ID" dirty="0"/>
              <a:t>secara efektif dengan peserta didik, sesama pendidik, tenaga kependidikan, ; dan </a:t>
            </a:r>
          </a:p>
          <a:p>
            <a:r>
              <a:rPr lang="sv-SE" dirty="0" smtClean="0"/>
              <a:t>bergaul </a:t>
            </a:r>
            <a:r>
              <a:rPr lang="sv-SE" dirty="0"/>
              <a:t>secara santun dengan masyarakat sekitar </a:t>
            </a:r>
          </a:p>
          <a:p>
            <a:endParaRPr lang="id-ID" dirty="0"/>
          </a:p>
        </p:txBody>
      </p:sp>
      <p:sp>
        <p:nvSpPr>
          <p:cNvPr id="2" name="Title 1"/>
          <p:cNvSpPr>
            <a:spLocks noGrp="1"/>
          </p:cNvSpPr>
          <p:nvPr>
            <p:ph type="title"/>
          </p:nvPr>
        </p:nvSpPr>
        <p:spPr/>
        <p:txBody>
          <a:bodyPr/>
          <a:lstStyle/>
          <a:p>
            <a:r>
              <a:rPr lang="id-ID" dirty="0" smtClean="0"/>
              <a:t>Kompetensi </a:t>
            </a:r>
            <a:r>
              <a:rPr lang="en-US" dirty="0" smtClean="0"/>
              <a:t>S</a:t>
            </a:r>
            <a:r>
              <a:rPr lang="id-ID" dirty="0" smtClean="0"/>
              <a:t>osial</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258204" cy="5507249"/>
          </a:xfrm>
        </p:spPr>
        <p:txBody>
          <a:bodyPr>
            <a:normAutofit/>
          </a:bodyPr>
          <a:lstStyle/>
          <a:p>
            <a:r>
              <a:rPr lang="id-ID" dirty="0"/>
              <a:t>Program kegiatan PL</a:t>
            </a:r>
            <a:r>
              <a:rPr lang="en-US" altLang="id-ID" dirty="0"/>
              <a:t>P</a:t>
            </a:r>
            <a:r>
              <a:rPr lang="id-ID" dirty="0"/>
              <a:t> </a:t>
            </a:r>
            <a:r>
              <a:rPr lang="id-ID" dirty="0" smtClean="0"/>
              <a:t>untuk </a:t>
            </a:r>
            <a:r>
              <a:rPr lang="id-ID" dirty="0"/>
              <a:t>mengembangkan kompetensi mahasiswa </a:t>
            </a:r>
            <a:r>
              <a:rPr lang="en-US" dirty="0" smtClean="0"/>
              <a:t>kependidikan </a:t>
            </a:r>
            <a:r>
              <a:rPr lang="id-ID" dirty="0" smtClean="0"/>
              <a:t>sebagai </a:t>
            </a:r>
            <a:r>
              <a:rPr lang="en-US" altLang="id-ID" dirty="0" smtClean="0"/>
              <a:t>calon </a:t>
            </a:r>
            <a:r>
              <a:rPr lang="id-ID" dirty="0" smtClean="0"/>
              <a:t>guru</a:t>
            </a:r>
            <a:r>
              <a:rPr lang="en-US" dirty="0" smtClean="0"/>
              <a:t>.</a:t>
            </a:r>
            <a:r>
              <a:rPr lang="id-ID" dirty="0" smtClean="0"/>
              <a:t> </a:t>
            </a:r>
          </a:p>
          <a:p>
            <a:endParaRPr lang="id-ID" dirty="0" smtClean="0"/>
          </a:p>
          <a:p>
            <a:r>
              <a:rPr lang="id-ID" dirty="0" smtClean="0"/>
              <a:t>Program </a:t>
            </a:r>
            <a:r>
              <a:rPr lang="id-ID" dirty="0"/>
              <a:t>yang dikembangkan dalam pelaksanaan </a:t>
            </a:r>
            <a:r>
              <a:rPr lang="en-US" dirty="0" smtClean="0"/>
              <a:t> </a:t>
            </a:r>
            <a:r>
              <a:rPr lang="id-ID" dirty="0" smtClean="0"/>
              <a:t>PL</a:t>
            </a:r>
            <a:r>
              <a:rPr lang="en-US" altLang="id-ID" dirty="0" smtClean="0"/>
              <a:t>P</a:t>
            </a:r>
            <a:r>
              <a:rPr lang="id-ID" dirty="0" smtClean="0"/>
              <a:t> </a:t>
            </a:r>
            <a:r>
              <a:rPr lang="en-US" dirty="0" err="1" smtClean="0"/>
              <a:t>ter</a:t>
            </a:r>
            <a:r>
              <a:rPr lang="id-ID" dirty="0" smtClean="0"/>
              <a:t>fokus </a:t>
            </a:r>
            <a:r>
              <a:rPr lang="id-ID" dirty="0"/>
              <a:t>pada komunitas </a:t>
            </a:r>
            <a:r>
              <a:rPr lang="id-ID" dirty="0" smtClean="0"/>
              <a:t>sekolah. </a:t>
            </a:r>
          </a:p>
          <a:p>
            <a:endParaRPr lang="id-ID" dirty="0" smtClean="0"/>
          </a:p>
          <a:p>
            <a:r>
              <a:rPr lang="id-ID" dirty="0" smtClean="0"/>
              <a:t>Komunitas </a:t>
            </a:r>
            <a:r>
              <a:rPr lang="id-ID" dirty="0"/>
              <a:t>sekolah mencakup civitas internal sekolah (guru, karyawan, siswa, dan </a:t>
            </a:r>
            <a:r>
              <a:rPr lang="en-US" dirty="0" err="1" smtClean="0"/>
              <a:t>ko</a:t>
            </a:r>
            <a:r>
              <a:rPr lang="id-ID" dirty="0" smtClean="0"/>
              <a:t>mite </a:t>
            </a:r>
            <a:r>
              <a:rPr lang="en-US" dirty="0" smtClean="0"/>
              <a:t>s</a:t>
            </a:r>
            <a:r>
              <a:rPr lang="id-ID" dirty="0" smtClean="0"/>
              <a:t>ekolah</a:t>
            </a:r>
            <a:r>
              <a:rPr lang="id-ID" dirty="0"/>
              <a:t>) </a:t>
            </a:r>
            <a:r>
              <a:rPr lang="id-ID" dirty="0" smtClean="0"/>
              <a:t> </a:t>
            </a:r>
          </a:p>
          <a:p>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420" y="1242695"/>
            <a:ext cx="8577580" cy="4972685"/>
          </a:xfrm>
        </p:spPr>
        <p:txBody>
          <a:bodyPr>
            <a:normAutofit fontScale="92500" lnSpcReduction="10000"/>
          </a:bodyPr>
          <a:lstStyle/>
          <a:p>
            <a:endParaRPr lang="id-ID" dirty="0"/>
          </a:p>
          <a:p>
            <a:pPr marL="514350" indent="-514350">
              <a:buFont typeface="+mj-lt"/>
              <a:buAutoNum type="arabicPeriod"/>
            </a:pPr>
            <a:r>
              <a:rPr lang="en-US" altLang="id-ID" dirty="0"/>
              <a:t>p</a:t>
            </a:r>
            <a:r>
              <a:rPr lang="id-ID" dirty="0"/>
              <a:t>emahaman wawasan atau landasan kependidikan; </a:t>
            </a:r>
          </a:p>
          <a:p>
            <a:pPr marL="514350" indent="-514350">
              <a:buFont typeface="+mj-lt"/>
              <a:buAutoNum type="arabicPeriod"/>
            </a:pPr>
            <a:r>
              <a:rPr lang="id-ID" dirty="0" smtClean="0"/>
              <a:t>pemahaman </a:t>
            </a:r>
            <a:r>
              <a:rPr lang="id-ID" dirty="0"/>
              <a:t>terhadap peserta didik; </a:t>
            </a:r>
          </a:p>
          <a:p>
            <a:pPr marL="514350" indent="-514350">
              <a:buFont typeface="+mj-lt"/>
              <a:buAutoNum type="arabicPeriod"/>
            </a:pPr>
            <a:r>
              <a:rPr lang="id-ID" dirty="0" smtClean="0"/>
              <a:t>pengembangan </a:t>
            </a:r>
            <a:r>
              <a:rPr lang="id-ID" dirty="0"/>
              <a:t>kurikulum/silabus; </a:t>
            </a:r>
          </a:p>
          <a:p>
            <a:pPr marL="514350" indent="-514350">
              <a:buFont typeface="+mj-lt"/>
              <a:buAutoNum type="arabicPeriod"/>
            </a:pPr>
            <a:r>
              <a:rPr lang="id-ID" dirty="0" smtClean="0"/>
              <a:t>perancangan </a:t>
            </a:r>
            <a:r>
              <a:rPr lang="id-ID" dirty="0"/>
              <a:t>pembelajaran; </a:t>
            </a:r>
          </a:p>
          <a:p>
            <a:pPr marL="514350" indent="-514350">
              <a:buFont typeface="+mj-lt"/>
              <a:buAutoNum type="arabicPeriod"/>
            </a:pPr>
            <a:r>
              <a:rPr lang="id-ID" dirty="0" smtClean="0"/>
              <a:t>pelaksanaan </a:t>
            </a:r>
            <a:r>
              <a:rPr lang="id-ID" dirty="0"/>
              <a:t>pembelajaran yang mendidik dan dialogis</a:t>
            </a:r>
            <a:r>
              <a:rPr lang="en-US" altLang="id-ID" dirty="0"/>
              <a:t>;</a:t>
            </a:r>
            <a:r>
              <a:rPr lang="id-ID" dirty="0"/>
              <a:t> </a:t>
            </a:r>
            <a:endParaRPr lang="id-ID" dirty="0" smtClean="0"/>
          </a:p>
          <a:p>
            <a:pPr marL="514350" indent="-514350">
              <a:buFont typeface="+mj-lt"/>
              <a:buAutoNum type="arabicPeriod"/>
            </a:pPr>
            <a:r>
              <a:rPr lang="id-ID" dirty="0" smtClean="0"/>
              <a:t>pemanfaatan </a:t>
            </a:r>
            <a:r>
              <a:rPr lang="id-ID" dirty="0"/>
              <a:t>teknologi pembelajaran; </a:t>
            </a:r>
          </a:p>
          <a:p>
            <a:pPr marL="514350" indent="-514350">
              <a:buFont typeface="+mj-lt"/>
              <a:buAutoNum type="arabicPeriod"/>
            </a:pPr>
            <a:r>
              <a:rPr lang="es-ES" dirty="0" err="1" smtClean="0"/>
              <a:t>evaluasi</a:t>
            </a:r>
            <a:r>
              <a:rPr lang="es-ES" dirty="0" smtClean="0"/>
              <a:t> </a:t>
            </a:r>
            <a:r>
              <a:rPr lang="es-ES" dirty="0" err="1"/>
              <a:t>hasil</a:t>
            </a:r>
            <a:r>
              <a:rPr lang="es-ES" dirty="0"/>
              <a:t> </a:t>
            </a:r>
            <a:r>
              <a:rPr lang="es-ES" dirty="0" err="1"/>
              <a:t>belajar</a:t>
            </a:r>
            <a:r>
              <a:rPr lang="es-ES" dirty="0"/>
              <a:t>; dan </a:t>
            </a:r>
          </a:p>
          <a:p>
            <a:pPr marL="514350" indent="-514350">
              <a:buFont typeface="+mj-lt"/>
              <a:buAutoNum type="arabicPeriod"/>
            </a:pPr>
            <a:r>
              <a:rPr lang="id-ID" dirty="0" smtClean="0"/>
              <a:t>pengembangan </a:t>
            </a:r>
            <a:r>
              <a:rPr lang="id-ID" dirty="0"/>
              <a:t>peserta didik untuk mengaktualisasikan berbagai potensi yang dimilikinya</a:t>
            </a:r>
            <a:r>
              <a:rPr lang="en-US" altLang="id-ID" dirty="0"/>
              <a:t>.</a:t>
            </a:r>
            <a:r>
              <a:rPr lang="id-ID" dirty="0"/>
              <a:t> </a:t>
            </a:r>
          </a:p>
          <a:p>
            <a:endParaRPr lang="id-ID" dirty="0"/>
          </a:p>
          <a:p>
            <a:endParaRPr lang="id-ID" dirty="0"/>
          </a:p>
        </p:txBody>
      </p:sp>
      <p:sp>
        <p:nvSpPr>
          <p:cNvPr id="2" name="Title 1"/>
          <p:cNvSpPr>
            <a:spLocks noGrp="1"/>
          </p:cNvSpPr>
          <p:nvPr>
            <p:ph type="title"/>
          </p:nvPr>
        </p:nvSpPr>
        <p:spPr/>
        <p:txBody>
          <a:bodyPr>
            <a:normAutofit fontScale="90000"/>
          </a:bodyPr>
          <a:lstStyle/>
          <a:p>
            <a:r>
              <a:rPr lang="en-US" dirty="0" smtClean="0"/>
              <a:t>K</a:t>
            </a:r>
            <a:r>
              <a:rPr lang="id-ID" dirty="0" smtClean="0"/>
              <a:t>emampuan </a:t>
            </a:r>
            <a:r>
              <a:rPr lang="en-US" dirty="0" smtClean="0"/>
              <a:t>G</a:t>
            </a:r>
            <a:r>
              <a:rPr lang="id-ID" dirty="0" smtClean="0"/>
              <a:t>uru </a:t>
            </a:r>
            <a:r>
              <a:rPr lang="id-ID" dirty="0"/>
              <a:t>dalam </a:t>
            </a:r>
            <a:r>
              <a:rPr lang="en-US" dirty="0" smtClean="0"/>
              <a:t>P</a:t>
            </a:r>
            <a:r>
              <a:rPr lang="id-ID" dirty="0" smtClean="0"/>
              <a:t>engelolaan </a:t>
            </a:r>
            <a:r>
              <a:rPr lang="en-US" dirty="0" smtClean="0"/>
              <a:t>P</a:t>
            </a:r>
            <a:r>
              <a:rPr lang="id-ID" dirty="0" smtClean="0"/>
              <a:t>embelajaran </a:t>
            </a: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539750"/>
            <a:ext cx="8435975" cy="6045835"/>
          </a:xfrm>
        </p:spPr>
        <p:txBody>
          <a:bodyPr>
            <a:normAutofit fontScale="85000" lnSpcReduction="20000"/>
          </a:bodyPr>
          <a:lstStyle/>
          <a:p>
            <a:endParaRPr lang="id-ID" dirty="0"/>
          </a:p>
          <a:p>
            <a:r>
              <a:rPr lang="sv-SE" dirty="0"/>
              <a:t>Mempelajari dan mentaati tata tertib </a:t>
            </a:r>
            <a:r>
              <a:rPr lang="sv-SE" dirty="0" smtClean="0"/>
              <a:t>sekolah. </a:t>
            </a:r>
            <a:endParaRPr lang="sv-SE" dirty="0"/>
          </a:p>
          <a:p>
            <a:r>
              <a:rPr lang="id-ID" dirty="0" smtClean="0"/>
              <a:t>Menyusun </a:t>
            </a:r>
            <a:r>
              <a:rPr lang="id-ID" dirty="0"/>
              <a:t>program kerja. </a:t>
            </a:r>
          </a:p>
          <a:p>
            <a:r>
              <a:rPr lang="id-ID" dirty="0" smtClean="0"/>
              <a:t>Melaksanakan </a:t>
            </a:r>
            <a:r>
              <a:rPr lang="id-ID" dirty="0"/>
              <a:t>program kerja dengan disiplin dan bertanggung jawab </a:t>
            </a:r>
            <a:r>
              <a:rPr lang="en-US" dirty="0" err="1" smtClean="0"/>
              <a:t>terhadap</a:t>
            </a:r>
            <a:r>
              <a:rPr lang="en-US" dirty="0" smtClean="0"/>
              <a:t> </a:t>
            </a:r>
            <a:r>
              <a:rPr lang="id-ID" dirty="0" smtClean="0"/>
              <a:t>program </a:t>
            </a:r>
            <a:r>
              <a:rPr lang="id-ID" dirty="0"/>
              <a:t>PL</a:t>
            </a:r>
            <a:r>
              <a:rPr lang="en-US" altLang="id-ID" dirty="0"/>
              <a:t>P</a:t>
            </a:r>
            <a:r>
              <a:rPr lang="id-ID" dirty="0"/>
              <a:t>. </a:t>
            </a:r>
          </a:p>
          <a:p>
            <a:r>
              <a:rPr lang="id-ID" dirty="0" smtClean="0"/>
              <a:t>Melakukan </a:t>
            </a:r>
            <a:r>
              <a:rPr lang="id-ID" dirty="0"/>
              <a:t>diskusi dengan para pembimbing secara intensif. </a:t>
            </a:r>
          </a:p>
          <a:p>
            <a:r>
              <a:rPr lang="id-ID" dirty="0" smtClean="0"/>
              <a:t>Membina </a:t>
            </a:r>
            <a:r>
              <a:rPr lang="id-ID" dirty="0"/>
              <a:t>kerja sama dengan teman sejawat, pembimbing, maupun dengan semua komponen yang ada di </a:t>
            </a:r>
            <a:r>
              <a:rPr lang="id-ID" dirty="0" smtClean="0"/>
              <a:t>sekolah. </a:t>
            </a:r>
            <a:endParaRPr lang="id-ID" dirty="0"/>
          </a:p>
          <a:p>
            <a:r>
              <a:rPr lang="id-ID" dirty="0" smtClean="0"/>
              <a:t>Menyusun </a:t>
            </a:r>
            <a:r>
              <a:rPr lang="id-ID" dirty="0"/>
              <a:t>laporan </a:t>
            </a:r>
            <a:r>
              <a:rPr lang="id-ID" dirty="0" smtClean="0"/>
              <a:t>PL</a:t>
            </a:r>
            <a:r>
              <a:rPr lang="en-US" altLang="id-ID" dirty="0" smtClean="0"/>
              <a:t>P</a:t>
            </a:r>
            <a:r>
              <a:rPr lang="id-ID" dirty="0" smtClean="0"/>
              <a:t> </a:t>
            </a:r>
            <a:r>
              <a:rPr lang="id-ID" dirty="0"/>
              <a:t>tepat waktu . </a:t>
            </a:r>
          </a:p>
          <a:p>
            <a:r>
              <a:rPr lang="id-ID" dirty="0" smtClean="0"/>
              <a:t>Berpartisipasi </a:t>
            </a:r>
            <a:r>
              <a:rPr lang="id-ID" dirty="0"/>
              <a:t>aktif dengan kegiatan </a:t>
            </a:r>
            <a:r>
              <a:rPr lang="id-ID" dirty="0" smtClean="0"/>
              <a:t>sekolah. </a:t>
            </a:r>
            <a:endParaRPr lang="id-ID" dirty="0"/>
          </a:p>
          <a:p>
            <a:r>
              <a:rPr lang="id-ID" dirty="0" smtClean="0"/>
              <a:t>Berada </a:t>
            </a:r>
            <a:r>
              <a:rPr lang="id-ID" dirty="0"/>
              <a:t>di </a:t>
            </a:r>
            <a:r>
              <a:rPr lang="id-ID" dirty="0" smtClean="0"/>
              <a:t>sekolah </a:t>
            </a:r>
            <a:r>
              <a:rPr lang="id-ID" dirty="0"/>
              <a:t>untuk melaksanakan </a:t>
            </a:r>
            <a:r>
              <a:rPr lang="id-ID" dirty="0" smtClean="0"/>
              <a:t>PL</a:t>
            </a:r>
            <a:r>
              <a:rPr lang="en-US" altLang="id-ID" dirty="0" smtClean="0"/>
              <a:t>P</a:t>
            </a:r>
            <a:r>
              <a:rPr lang="id-ID" dirty="0" smtClean="0"/>
              <a:t> </a:t>
            </a:r>
            <a:r>
              <a:rPr lang="id-ID" dirty="0"/>
              <a:t>sesuai waktu yang telah ditentukan. </a:t>
            </a:r>
          </a:p>
          <a:p>
            <a:r>
              <a:rPr lang="id-ID" dirty="0" smtClean="0"/>
              <a:t>Melaksanakan </a:t>
            </a:r>
            <a:r>
              <a:rPr lang="id-ID" dirty="0"/>
              <a:t>praktik mengajar minimal </a:t>
            </a:r>
            <a:r>
              <a:rPr lang="en-US" altLang="id-ID" dirty="0"/>
              <a:t>7 </a:t>
            </a:r>
            <a:r>
              <a:rPr lang="id-ID" dirty="0"/>
              <a:t>kali. </a:t>
            </a:r>
          </a:p>
          <a:p>
            <a:r>
              <a:rPr lang="id-ID" dirty="0" smtClean="0"/>
              <a:t>Membuat </a:t>
            </a:r>
            <a:r>
              <a:rPr lang="id-ID" dirty="0"/>
              <a:t>berita terpilih untuk dimuat di web dan blog </a:t>
            </a:r>
            <a:r>
              <a:rPr lang="en-US" altLang="id-ID" dirty="0"/>
              <a:t>PP </a:t>
            </a:r>
            <a:r>
              <a:rPr lang="id-ID" dirty="0"/>
              <a:t>PPL</a:t>
            </a:r>
            <a:r>
              <a:rPr lang="en-US" altLang="id-ID" dirty="0"/>
              <a:t>dan PKL</a:t>
            </a:r>
            <a:r>
              <a:rPr lang="id-ID" dirty="0"/>
              <a:t> dengan mengirim ke email: uppl@uny.ac.id </a:t>
            </a:r>
          </a:p>
          <a:p>
            <a:endParaRPr lang="id-ID" dirty="0"/>
          </a:p>
        </p:txBody>
      </p:sp>
      <p:sp>
        <p:nvSpPr>
          <p:cNvPr id="2" name="Title 1"/>
          <p:cNvSpPr>
            <a:spLocks noGrp="1"/>
          </p:cNvSpPr>
          <p:nvPr>
            <p:ph type="title"/>
          </p:nvPr>
        </p:nvSpPr>
        <p:spPr>
          <a:xfrm>
            <a:off x="605790" y="0"/>
            <a:ext cx="8081010" cy="1033145"/>
          </a:xfrm>
        </p:spPr>
        <p:txBody>
          <a:bodyPr>
            <a:normAutofit fontScale="90000"/>
          </a:bodyPr>
          <a:lstStyle/>
          <a:p>
            <a:r>
              <a:rPr lang="id-ID" dirty="0" smtClean="0"/>
              <a:t>Deskripsi </a:t>
            </a:r>
            <a:r>
              <a:rPr lang="en-US" dirty="0" smtClean="0"/>
              <a:t>T</a:t>
            </a:r>
            <a:r>
              <a:rPr lang="id-ID" dirty="0" smtClean="0"/>
              <a:t>ugas </a:t>
            </a:r>
            <a:r>
              <a:rPr lang="en-US" altLang="id-ID" dirty="0" smtClean="0"/>
              <a:t>Mahasiswa</a:t>
            </a:r>
            <a:r>
              <a:rPr lang="en-US" dirty="0" smtClean="0"/>
              <a:t> </a:t>
            </a:r>
            <a:r>
              <a:rPr lang="id-ID" dirty="0" smtClean="0"/>
              <a:t>PL</a:t>
            </a:r>
            <a:r>
              <a:rPr lang="en-US" altLang="id-ID" dirty="0" smtClean="0"/>
              <a:t>P</a:t>
            </a:r>
            <a:r>
              <a:rPr lang="en-US" dirty="0" smtClean="0"/>
              <a:t> </a:t>
            </a:r>
            <a:endParaRPr lang="en-US" altLang="id-ID"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835" y="1417955"/>
            <a:ext cx="8228965" cy="4589780"/>
          </a:xfrm>
        </p:spPr>
        <p:txBody>
          <a:bodyPr>
            <a:normAutofit lnSpcReduction="10000"/>
          </a:bodyPr>
          <a:lstStyle/>
          <a:p>
            <a:pPr marL="0" indent="0">
              <a:buNone/>
            </a:pPr>
            <a:r>
              <a:rPr lang="id-ID" dirty="0" smtClean="0"/>
              <a:t>Disesuaikan dengan:</a:t>
            </a:r>
            <a:endParaRPr lang="id-ID" dirty="0"/>
          </a:p>
          <a:p>
            <a:r>
              <a:rPr lang="en-US" altLang="id-ID" dirty="0"/>
              <a:t>p</a:t>
            </a:r>
            <a:r>
              <a:rPr lang="id-ID" dirty="0"/>
              <a:t>ermasalahan </a:t>
            </a:r>
            <a:r>
              <a:rPr lang="id-ID" dirty="0" smtClean="0"/>
              <a:t>sekolah</a:t>
            </a:r>
            <a:r>
              <a:rPr lang="en-US" dirty="0" smtClean="0"/>
              <a:t> </a:t>
            </a:r>
            <a:r>
              <a:rPr lang="id-ID" dirty="0" smtClean="0"/>
              <a:t>dan </a:t>
            </a:r>
            <a:r>
              <a:rPr lang="id-ID" dirty="0"/>
              <a:t>potensi yang dimiliki</a:t>
            </a:r>
            <a:r>
              <a:rPr lang="en-US" altLang="id-ID" dirty="0"/>
              <a:t>;</a:t>
            </a:r>
            <a:r>
              <a:rPr lang="id-ID" dirty="0"/>
              <a:t> </a:t>
            </a:r>
          </a:p>
          <a:p>
            <a:r>
              <a:rPr lang="en-US" altLang="id-ID" dirty="0" smtClean="0"/>
              <a:t>m</a:t>
            </a:r>
            <a:r>
              <a:rPr lang="id-ID" dirty="0" smtClean="0"/>
              <a:t>engacu </a:t>
            </a:r>
            <a:r>
              <a:rPr lang="id-ID" dirty="0"/>
              <a:t>program </a:t>
            </a:r>
            <a:r>
              <a:rPr lang="id-ID" dirty="0" smtClean="0"/>
              <a:t>sekolah</a:t>
            </a:r>
            <a:r>
              <a:rPr lang="en-US" altLang="id-ID" dirty="0" smtClean="0"/>
              <a:t>;</a:t>
            </a:r>
            <a:r>
              <a:rPr lang="id-ID" dirty="0" smtClean="0"/>
              <a:t> </a:t>
            </a:r>
            <a:endParaRPr lang="id-ID" dirty="0"/>
          </a:p>
          <a:p>
            <a:r>
              <a:rPr lang="en-US" altLang="id-ID" dirty="0" smtClean="0"/>
              <a:t>k</a:t>
            </a:r>
            <a:r>
              <a:rPr lang="id-ID" dirty="0" smtClean="0"/>
              <a:t>emampuan </a:t>
            </a:r>
            <a:r>
              <a:rPr lang="id-ID" dirty="0"/>
              <a:t>mahasiswa dari segi pendanaan dan </a:t>
            </a:r>
            <a:r>
              <a:rPr lang="id-ID" dirty="0" smtClean="0"/>
              <a:t>pemikiran</a:t>
            </a:r>
            <a:r>
              <a:rPr lang="en-US" altLang="id-ID" dirty="0" smtClean="0"/>
              <a:t>;</a:t>
            </a:r>
            <a:r>
              <a:rPr lang="id-ID" dirty="0"/>
              <a:t> </a:t>
            </a:r>
          </a:p>
          <a:p>
            <a:r>
              <a:rPr lang="en-US" altLang="id-ID" dirty="0" smtClean="0"/>
              <a:t>f</a:t>
            </a:r>
            <a:r>
              <a:rPr lang="id-ID" dirty="0" smtClean="0"/>
              <a:t>aktor </a:t>
            </a:r>
            <a:r>
              <a:rPr lang="id-ID" dirty="0"/>
              <a:t>pendukung yang diperlukan (sarana dan </a:t>
            </a:r>
            <a:r>
              <a:rPr lang="id-ID" dirty="0" smtClean="0"/>
              <a:t>prasarana</a:t>
            </a:r>
            <a:r>
              <a:rPr lang="id-ID" dirty="0"/>
              <a:t>)</a:t>
            </a:r>
            <a:r>
              <a:rPr lang="en-US" altLang="id-ID" dirty="0"/>
              <a:t>;</a:t>
            </a:r>
            <a:r>
              <a:rPr lang="id-ID" dirty="0"/>
              <a:t> </a:t>
            </a:r>
          </a:p>
          <a:p>
            <a:r>
              <a:rPr lang="en-US" altLang="id-ID" dirty="0" smtClean="0"/>
              <a:t>k</a:t>
            </a:r>
            <a:r>
              <a:rPr lang="id-ID" dirty="0" smtClean="0"/>
              <a:t>etersediaan </a:t>
            </a:r>
            <a:r>
              <a:rPr lang="id-ID" dirty="0"/>
              <a:t>dana yang diperlukan</a:t>
            </a:r>
            <a:r>
              <a:rPr lang="en-US" altLang="id-ID" dirty="0"/>
              <a:t>;</a:t>
            </a:r>
            <a:r>
              <a:rPr lang="id-ID" dirty="0"/>
              <a:t> </a:t>
            </a:r>
          </a:p>
          <a:p>
            <a:r>
              <a:rPr lang="en-US" altLang="id-ID" dirty="0" smtClean="0"/>
              <a:t>k</a:t>
            </a:r>
            <a:r>
              <a:rPr lang="id-ID" dirty="0" smtClean="0"/>
              <a:t>etersediaan </a:t>
            </a:r>
            <a:r>
              <a:rPr lang="id-ID" dirty="0"/>
              <a:t>waktu</a:t>
            </a:r>
            <a:r>
              <a:rPr lang="en-US" altLang="id-ID" dirty="0"/>
              <a:t>;</a:t>
            </a:r>
            <a:r>
              <a:rPr lang="id-ID" dirty="0"/>
              <a:t> </a:t>
            </a:r>
          </a:p>
          <a:p>
            <a:r>
              <a:rPr lang="id-ID" dirty="0"/>
              <a:t> </a:t>
            </a:r>
          </a:p>
          <a:p>
            <a:endParaRPr lang="id-ID" dirty="0"/>
          </a:p>
        </p:txBody>
      </p:sp>
      <p:sp>
        <p:nvSpPr>
          <p:cNvPr id="2" name="Title 1"/>
          <p:cNvSpPr>
            <a:spLocks noGrp="1"/>
          </p:cNvSpPr>
          <p:nvPr>
            <p:ph type="title"/>
          </p:nvPr>
        </p:nvSpPr>
        <p:spPr>
          <a:xfrm>
            <a:off x="457200" y="274955"/>
            <a:ext cx="8314055" cy="1143000"/>
          </a:xfrm>
        </p:spPr>
        <p:txBody>
          <a:bodyPr>
            <a:normAutofit fontScale="90000"/>
          </a:bodyPr>
          <a:lstStyle/>
          <a:p>
            <a:r>
              <a:rPr lang="id-ID" dirty="0" smtClean="0"/>
              <a:t>Rancangan </a:t>
            </a:r>
            <a:r>
              <a:rPr lang="en-US" dirty="0" smtClean="0"/>
              <a:t>P</a:t>
            </a:r>
            <a:r>
              <a:rPr lang="id-ID" dirty="0" smtClean="0"/>
              <a:t>rogram </a:t>
            </a:r>
            <a:r>
              <a:rPr lang="en-US" altLang="id-ID" dirty="0" smtClean="0"/>
              <a:t>Mahasiswa </a:t>
            </a:r>
            <a:r>
              <a:rPr lang="id-ID" dirty="0" smtClean="0"/>
              <a:t>PL</a:t>
            </a:r>
            <a:r>
              <a:rPr lang="en-US" altLang="id-ID" dirty="0" smtClean="0"/>
              <a:t>P</a:t>
            </a:r>
            <a:r>
              <a:rPr lang="en-US" dirty="0" smtClean="0"/>
              <a:t> </a:t>
            </a:r>
            <a:endParaRPr lang="en-US" alt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7360" y="24130"/>
          <a:ext cx="8187690" cy="5697220"/>
        </p:xfrm>
        <a:graphic>
          <a:graphicData uri="http://schemas.openxmlformats.org/drawingml/2006/table">
            <a:tbl>
              <a:tblPr firstRow="1" bandRow="1">
                <a:tableStyleId>{5C22544A-7EE6-4342-B048-85BDC9FD1C3A}</a:tableStyleId>
              </a:tblPr>
              <a:tblGrid>
                <a:gridCol w="8187690"/>
              </a:tblGrid>
              <a:tr h="942340">
                <a:tc>
                  <a:txBody>
                    <a:bodyPr/>
                    <a:lstStyle/>
                    <a:p>
                      <a:r>
                        <a:rPr lang="id-ID" sz="2800" dirty="0" smtClean="0"/>
                        <a:t>Program </a:t>
                      </a:r>
                      <a:r>
                        <a:rPr lang="en-US" altLang="id-ID" sz="2800" dirty="0" smtClean="0"/>
                        <a:t>Mahasiswa </a:t>
                      </a:r>
                      <a:r>
                        <a:rPr lang="id-ID" sz="2800" dirty="0" smtClean="0"/>
                        <a:t>PL</a:t>
                      </a:r>
                      <a:r>
                        <a:rPr lang="en-US" altLang="id-ID" sz="2800" dirty="0" smtClean="0"/>
                        <a:t>P</a:t>
                      </a:r>
                      <a:r>
                        <a:rPr lang="id-ID" sz="2800" dirty="0" smtClean="0"/>
                        <a:t> di </a:t>
                      </a:r>
                      <a:r>
                        <a:rPr lang="en-US" altLang="id-ID" sz="2800" dirty="0" smtClean="0"/>
                        <a:t>S</a:t>
                      </a:r>
                      <a:r>
                        <a:rPr lang="id-ID" sz="2800" dirty="0" smtClean="0"/>
                        <a:t>ekolah</a:t>
                      </a:r>
                      <a:r>
                        <a:rPr lang="en-US" altLang="id-ID" sz="2800" dirty="0" smtClean="0"/>
                        <a:t>/Lembaga</a:t>
                      </a:r>
                    </a:p>
                  </a:txBody>
                  <a:tcPr/>
                </a:tc>
              </a:tr>
              <a:tr h="4754880">
                <a:tc>
                  <a:txBody>
                    <a:bodyPr/>
                    <a:lstStyle/>
                    <a:p>
                      <a:endParaRPr lang="id-ID" sz="1800" b="0" i="0" u="none" strike="noStrike" kern="1200" baseline="0" dirty="0" smtClean="0">
                        <a:solidFill>
                          <a:schemeClr val="dk1"/>
                        </a:solidFill>
                        <a:latin typeface="+mn-lt"/>
                        <a:ea typeface="+mn-ea"/>
                        <a:cs typeface="+mn-cs"/>
                      </a:endParaRPr>
                    </a:p>
                    <a:p>
                      <a:pPr marL="342900" indent="-342900">
                        <a:buFont typeface="+mj-lt"/>
                        <a:buAutoNum type="arabicPeriod"/>
                      </a:pPr>
                      <a:r>
                        <a:rPr lang="id-ID" sz="1800" b="0" i="0" u="none" strike="noStrike" kern="1200" baseline="0" dirty="0" smtClean="0">
                          <a:solidFill>
                            <a:schemeClr val="dk1"/>
                          </a:solidFill>
                          <a:latin typeface="+mn-lt"/>
                          <a:ea typeface="+mn-ea"/>
                          <a:cs typeface="+mn-cs"/>
                        </a:rPr>
                        <a:t>Penyusunan perangkat persiapan pembelajaran </a:t>
                      </a:r>
                      <a:endParaRPr lang="en-US" sz="1800" b="0" i="0" u="none" strike="noStrike" kern="1200" baseline="0" dirty="0" smtClean="0">
                        <a:solidFill>
                          <a:schemeClr val="dk1"/>
                        </a:solidFill>
                        <a:latin typeface="+mn-lt"/>
                        <a:ea typeface="+mn-ea"/>
                        <a:cs typeface="+mn-cs"/>
                      </a:endParaRPr>
                    </a:p>
                    <a:p>
                      <a:pPr marL="342900" indent="-342900">
                        <a:buFont typeface="+mj-lt"/>
                        <a:buNone/>
                      </a:pPr>
                      <a:endParaRPr lang="id-ID" sz="1800" b="0" i="0" u="none" strike="noStrike" kern="1200" baseline="0" dirty="0" smtClean="0">
                        <a:solidFill>
                          <a:schemeClr val="dk1"/>
                        </a:solidFill>
                        <a:latin typeface="+mn-lt"/>
                        <a:ea typeface="+mn-ea"/>
                        <a:cs typeface="+mn-cs"/>
                      </a:endParaRPr>
                    </a:p>
                    <a:p>
                      <a:pPr marL="342900" indent="-342900">
                        <a:buFont typeface="+mj-lt"/>
                        <a:buNone/>
                      </a:pPr>
                      <a:r>
                        <a:rPr lang="nl-NL" sz="1800" b="0" i="0" u="none" strike="noStrike" kern="1200" baseline="0" dirty="0" smtClean="0">
                          <a:solidFill>
                            <a:schemeClr val="dk1"/>
                          </a:solidFill>
                          <a:latin typeface="+mn-lt"/>
                          <a:ea typeface="+mn-ea"/>
                          <a:cs typeface="+mn-cs"/>
                        </a:rPr>
                        <a:t>2.  Praktik mengajar terbimbing </a:t>
                      </a:r>
                    </a:p>
                    <a:p>
                      <a:pPr marL="342900" indent="-342900">
                        <a:buFont typeface="+mj-lt"/>
                        <a:buNone/>
                      </a:pPr>
                      <a:endParaRPr lang="nl-NL" sz="1800" b="0" i="0" u="none" strike="noStrike" kern="1200" baseline="0" dirty="0" smtClean="0">
                        <a:solidFill>
                          <a:schemeClr val="dk1"/>
                        </a:solidFill>
                        <a:latin typeface="+mn-lt"/>
                        <a:ea typeface="+mn-ea"/>
                        <a:cs typeface="+mn-cs"/>
                      </a:endParaRPr>
                    </a:p>
                    <a:p>
                      <a:pPr marL="342900" indent="-342900">
                        <a:buFont typeface="+mj-lt"/>
                        <a:buAutoNum type="arabicPeriod" startAt="3"/>
                      </a:pPr>
                      <a:r>
                        <a:rPr lang="nl-NL" sz="1800" b="0" i="0" u="none" strike="noStrike" kern="1200" baseline="0" dirty="0" smtClean="0">
                          <a:solidFill>
                            <a:schemeClr val="dk1"/>
                          </a:solidFill>
                          <a:latin typeface="+mn-lt"/>
                          <a:ea typeface="+mn-ea"/>
                          <a:cs typeface="+mn-cs"/>
                        </a:rPr>
                        <a:t>Menyusun dan mengembangkan alat evaluasi </a:t>
                      </a:r>
                    </a:p>
                    <a:p>
                      <a:pPr marL="342900" indent="-342900">
                        <a:buFont typeface="+mj-lt"/>
                        <a:buNone/>
                      </a:pPr>
                      <a:endParaRPr lang="nl-NL" sz="1800" b="0" i="0" u="none" strike="noStrike" kern="1200" baseline="0" dirty="0" smtClean="0">
                        <a:solidFill>
                          <a:schemeClr val="dk1"/>
                        </a:solidFill>
                        <a:latin typeface="+mn-lt"/>
                        <a:ea typeface="+mn-ea"/>
                        <a:cs typeface="+mn-cs"/>
                      </a:endParaRPr>
                    </a:p>
                    <a:p>
                      <a:pPr marL="342900" indent="-342900">
                        <a:buFont typeface="+mj-lt"/>
                        <a:buAutoNum type="arabicPeriod" startAt="4"/>
                      </a:pPr>
                      <a:r>
                        <a:rPr lang="id-ID" sz="1800" b="0" i="0" u="none" strike="noStrike" kern="1200" baseline="0" dirty="0" smtClean="0">
                          <a:solidFill>
                            <a:schemeClr val="dk1"/>
                          </a:solidFill>
                          <a:latin typeface="+mn-lt"/>
                          <a:ea typeface="+mn-ea"/>
                          <a:cs typeface="+mn-cs"/>
                        </a:rPr>
                        <a:t>Menerapkan inovasi pembelajaran </a:t>
                      </a:r>
                      <a:endParaRPr lang="en-US" sz="1800" b="0" i="0" u="none" strike="noStrike" kern="1200" baseline="0" dirty="0" smtClean="0">
                        <a:solidFill>
                          <a:schemeClr val="dk1"/>
                        </a:solidFill>
                        <a:latin typeface="+mn-lt"/>
                        <a:ea typeface="+mn-ea"/>
                        <a:cs typeface="+mn-cs"/>
                      </a:endParaRPr>
                    </a:p>
                    <a:p>
                      <a:pPr marL="342900" indent="-342900">
                        <a:buFont typeface="+mj-lt"/>
                        <a:buNone/>
                      </a:pPr>
                      <a:endParaRPr lang="id-ID" sz="1800" b="0" i="0" u="none" strike="noStrike" kern="1200" baseline="0" dirty="0" smtClean="0">
                        <a:solidFill>
                          <a:schemeClr val="dk1"/>
                        </a:solidFill>
                        <a:latin typeface="+mn-lt"/>
                        <a:ea typeface="+mn-ea"/>
                        <a:cs typeface="+mn-cs"/>
                      </a:endParaRPr>
                    </a:p>
                    <a:p>
                      <a:pPr marL="342900" indent="-342900">
                        <a:buFont typeface="+mj-lt"/>
                        <a:buAutoNum type="arabicPeriod" startAt="5"/>
                      </a:pPr>
                      <a:r>
                        <a:rPr lang="id-ID" sz="1800" b="0" i="0" u="none" strike="noStrike" kern="1200" baseline="0" dirty="0" smtClean="0">
                          <a:solidFill>
                            <a:schemeClr val="dk1"/>
                          </a:solidFill>
                          <a:latin typeface="+mn-lt"/>
                          <a:ea typeface="+mn-ea"/>
                          <a:cs typeface="+mn-cs"/>
                        </a:rPr>
                        <a:t>Mempelajari administrasi guru </a:t>
                      </a:r>
                      <a:endParaRPr lang="en-US" sz="1800" b="0" i="0" u="none" strike="noStrike" kern="1200" baseline="0" dirty="0" smtClean="0">
                        <a:solidFill>
                          <a:schemeClr val="dk1"/>
                        </a:solidFill>
                        <a:latin typeface="+mn-lt"/>
                        <a:ea typeface="+mn-ea"/>
                        <a:cs typeface="+mn-cs"/>
                      </a:endParaRPr>
                    </a:p>
                    <a:p>
                      <a:pPr marL="342900" indent="-342900">
                        <a:buFont typeface="+mj-lt"/>
                        <a:buNone/>
                      </a:pPr>
                      <a:endParaRPr lang="id-ID" sz="1800" b="0" i="0" u="none" strike="noStrike" kern="1200" baseline="0" dirty="0" smtClean="0">
                        <a:solidFill>
                          <a:schemeClr val="dk1"/>
                        </a:solidFill>
                        <a:latin typeface="+mn-lt"/>
                        <a:ea typeface="+mn-ea"/>
                        <a:cs typeface="+mn-cs"/>
                      </a:endParaRPr>
                    </a:p>
                    <a:p>
                      <a:pPr marL="342900" indent="-342900">
                        <a:buFont typeface="+mj-lt"/>
                        <a:buAutoNum type="arabicPeriod" startAt="6"/>
                      </a:pPr>
                      <a:r>
                        <a:rPr lang="id-ID" sz="1800" b="0" i="0" u="none" strike="noStrike" kern="1200" baseline="0" dirty="0" smtClean="0">
                          <a:solidFill>
                            <a:schemeClr val="dk1"/>
                          </a:solidFill>
                          <a:latin typeface="+mn-lt"/>
                          <a:ea typeface="+mn-ea"/>
                          <a:cs typeface="+mn-cs"/>
                        </a:rPr>
                        <a:t>Kegiatan lain yang menunjang kompetensi mengajar </a:t>
                      </a:r>
                      <a:endParaRPr lang="en-US" sz="1800" b="0" i="0" u="none" strike="noStrike" kern="1200" baseline="0" dirty="0" smtClean="0">
                        <a:solidFill>
                          <a:schemeClr val="dk1"/>
                        </a:solidFill>
                        <a:latin typeface="+mn-lt"/>
                        <a:ea typeface="+mn-ea"/>
                        <a:cs typeface="+mn-cs"/>
                      </a:endParaRPr>
                    </a:p>
                    <a:p>
                      <a:pPr marL="342900" indent="-342900">
                        <a:buFont typeface="+mj-lt"/>
                        <a:buNone/>
                      </a:pPr>
                      <a:endParaRPr lang="id-ID" sz="1800" b="0" i="0" u="none" strike="noStrike" kern="1200" baseline="0" dirty="0" smtClean="0">
                        <a:solidFill>
                          <a:schemeClr val="dk1"/>
                        </a:solidFill>
                        <a:latin typeface="+mn-lt"/>
                        <a:ea typeface="+mn-ea"/>
                        <a:cs typeface="+mn-cs"/>
                      </a:endParaRPr>
                    </a:p>
                    <a:p>
                      <a:pPr marL="342900" indent="-342900">
                        <a:buFont typeface="+mj-lt"/>
                        <a:buAutoNum type="arabicPeriod" startAt="7"/>
                      </a:pPr>
                      <a:r>
                        <a:rPr lang="id-ID" sz="1800" b="0" i="0" u="none" strike="noStrike" kern="1200" baseline="0" dirty="0" smtClean="0">
                          <a:solidFill>
                            <a:schemeClr val="dk1"/>
                          </a:solidFill>
                          <a:latin typeface="+mn-lt"/>
                          <a:ea typeface="+mn-ea"/>
                          <a:cs typeface="+mn-cs"/>
                        </a:rPr>
                        <a:t>Pengembangan media. </a:t>
                      </a:r>
                      <a:endParaRPr lang="en-US" sz="1800" b="0" i="0" u="none" strike="noStrike" kern="1200" baseline="0" dirty="0" smtClean="0">
                        <a:solidFill>
                          <a:schemeClr val="dk1"/>
                        </a:solidFill>
                        <a:latin typeface="+mn-lt"/>
                        <a:ea typeface="+mn-ea"/>
                        <a:cs typeface="+mn-cs"/>
                      </a:endParaRPr>
                    </a:p>
                    <a:p>
                      <a:pPr marL="342900" indent="-342900">
                        <a:buFont typeface="+mj-lt"/>
                        <a:buNone/>
                      </a:pPr>
                      <a:endParaRPr lang="en-US" sz="1800" b="0" i="0" u="none" strike="noStrike" kern="1200" baseline="0" dirty="0" smtClean="0">
                        <a:solidFill>
                          <a:schemeClr val="dk1"/>
                        </a:solidFill>
                        <a:latin typeface="+mn-lt"/>
                        <a:ea typeface="+mn-ea"/>
                        <a:cs typeface="+mn-cs"/>
                      </a:endParaRPr>
                    </a:p>
                    <a:p>
                      <a:pPr marL="342900" indent="-342900">
                        <a:buFont typeface="+mj-lt"/>
                        <a:buNone/>
                      </a:pPr>
                      <a:r>
                        <a:rPr lang="en-US" sz="1800" b="0" i="0" u="none" strike="noStrike" kern="1200" baseline="0" dirty="0" smtClean="0">
                          <a:solidFill>
                            <a:schemeClr val="dk1"/>
                          </a:solidFill>
                          <a:latin typeface="+mn-lt"/>
                          <a:ea typeface="+mn-ea"/>
                          <a:cs typeface="+mn-cs"/>
                        </a:rPr>
                        <a:t>8.  </a:t>
                      </a:r>
                      <a:r>
                        <a:rPr lang="en-US" sz="1800" b="0" i="0" u="none" strike="noStrike" kern="1200" baseline="0" dirty="0" err="1" smtClean="0">
                          <a:solidFill>
                            <a:schemeClr val="dk1"/>
                          </a:solidFill>
                          <a:latin typeface="+mn-lt"/>
                          <a:ea typeface="+mn-ea"/>
                          <a:cs typeface="+mn-cs"/>
                        </a:rPr>
                        <a:t>Ikut</a:t>
                      </a:r>
                      <a:r>
                        <a:rPr lang="en-US" sz="1800" b="0" i="0" u="none" strike="noStrike" kern="1200" baseline="0" dirty="0" smtClean="0">
                          <a:solidFill>
                            <a:schemeClr val="dk1"/>
                          </a:solidFill>
                          <a:latin typeface="+mn-lt"/>
                          <a:ea typeface="+mn-ea"/>
                          <a:cs typeface="+mn-cs"/>
                        </a:rPr>
                        <a:t> </a:t>
                      </a:r>
                      <a:r>
                        <a:rPr lang="en-US" sz="1800" b="0" i="0" u="none" strike="noStrike" kern="1200" baseline="0" dirty="0" err="1" smtClean="0">
                          <a:solidFill>
                            <a:schemeClr val="dk1"/>
                          </a:solidFill>
                          <a:latin typeface="+mn-lt"/>
                          <a:ea typeface="+mn-ea"/>
                          <a:cs typeface="+mn-cs"/>
                        </a:rPr>
                        <a:t>membimbing</a:t>
                      </a:r>
                      <a:r>
                        <a:rPr lang="en-US" sz="1800" b="0" i="0" u="none" strike="noStrike" kern="1200" baseline="0" dirty="0" smtClean="0">
                          <a:solidFill>
                            <a:schemeClr val="dk1"/>
                          </a:solidFill>
                          <a:latin typeface="+mn-lt"/>
                          <a:ea typeface="+mn-ea"/>
                          <a:cs typeface="+mn-cs"/>
                        </a:rPr>
                        <a:t> </a:t>
                      </a:r>
                      <a:r>
                        <a:rPr lang="en-US" sz="1800" b="0" i="0" u="none" strike="noStrike" kern="1200" baseline="0" dirty="0" err="1" smtClean="0">
                          <a:solidFill>
                            <a:schemeClr val="dk1"/>
                          </a:solidFill>
                          <a:latin typeface="+mn-lt"/>
                          <a:ea typeface="+mn-ea"/>
                          <a:cs typeface="+mn-cs"/>
                        </a:rPr>
                        <a:t>ekstra</a:t>
                      </a:r>
                      <a:r>
                        <a:rPr lang="en-US" sz="1800" b="0" i="0" u="none" strike="noStrike" kern="1200" baseline="0" dirty="0" smtClean="0">
                          <a:solidFill>
                            <a:schemeClr val="dk1"/>
                          </a:solidFill>
                          <a:latin typeface="+mn-lt"/>
                          <a:ea typeface="+mn-ea"/>
                          <a:cs typeface="+mn-cs"/>
                        </a:rPr>
                        <a:t> </a:t>
                      </a:r>
                      <a:r>
                        <a:rPr lang="en-US" sz="1800" b="0" i="0" u="none" strike="noStrike" kern="1200" baseline="0" dirty="0" err="1" smtClean="0">
                          <a:solidFill>
                            <a:schemeClr val="dk1"/>
                          </a:solidFill>
                          <a:latin typeface="+mn-lt"/>
                          <a:ea typeface="+mn-ea"/>
                          <a:cs typeface="+mn-cs"/>
                        </a:rPr>
                        <a:t>kurikuler</a:t>
                      </a:r>
                      <a:endParaRPr lang="id-ID" sz="1800" b="0" i="0" u="none" strike="noStrike" kern="1200" baseline="0" dirty="0" smtClean="0">
                        <a:solidFill>
                          <a:schemeClr val="dk1"/>
                        </a:solidFill>
                        <a:latin typeface="+mn-lt"/>
                        <a:ea typeface="+mn-ea"/>
                        <a:cs typeface="+mn-cs"/>
                      </a:endParaRPr>
                    </a:p>
                    <a:p>
                      <a:r>
                        <a:rPr lang="id-ID" sz="1800" b="0" i="0" u="none" strike="noStrike" kern="1200" baseline="0" dirty="0" smtClean="0">
                          <a:solidFill>
                            <a:schemeClr val="dk1"/>
                          </a:solidFill>
                          <a:latin typeface="+mn-lt"/>
                          <a:ea typeface="+mn-ea"/>
                          <a:cs typeface="+mn-cs"/>
                        </a:rPr>
                        <a:t>	</a:t>
                      </a:r>
                    </a:p>
                  </a:txBody>
                  <a:tcPr/>
                </a:tc>
              </a:tr>
            </a:tbl>
          </a:graphicData>
        </a:graphic>
      </p:graphicFrame>
      <p:sp>
        <p:nvSpPr>
          <p:cNvPr id="5" name="Rectangle 4"/>
          <p:cNvSpPr/>
          <p:nvPr/>
        </p:nvSpPr>
        <p:spPr>
          <a:xfrm>
            <a:off x="467544" y="548680"/>
            <a:ext cx="8424936" cy="707886"/>
          </a:xfrm>
          <a:prstGeom prst="rect">
            <a:avLst/>
          </a:prstGeom>
        </p:spPr>
        <p:txBody>
          <a:bodyPr wrap="square">
            <a:spAutoFit/>
          </a:bodyPr>
          <a:lstStyle/>
          <a:p>
            <a:endParaRPr lang="en-US" sz="2000" dirty="0" smtClean="0"/>
          </a:p>
          <a:p>
            <a:r>
              <a:rPr lang="id-ID" sz="2000" dirty="0" smtClean="0"/>
              <a:t> </a:t>
            </a:r>
            <a:endParaRPr lang="id-ID"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692696"/>
            <a:ext cx="8786842" cy="5450948"/>
          </a:xfrm>
        </p:spPr>
        <p:txBody>
          <a:bodyPr>
            <a:normAutofit fontScale="70000" lnSpcReduction="20000"/>
          </a:bodyPr>
          <a:lstStyle/>
          <a:p>
            <a:endParaRPr lang="id-ID" dirty="0"/>
          </a:p>
          <a:p>
            <a:pPr marL="514350" indent="-514350">
              <a:buFont typeface="+mj-lt"/>
              <a:buAutoNum type="arabicPeriod"/>
            </a:pPr>
            <a:r>
              <a:rPr lang="id-ID" dirty="0"/>
              <a:t>menyelesaikan program tepat pada waktunya; </a:t>
            </a:r>
          </a:p>
          <a:p>
            <a:pPr marL="514350" indent="-514350">
              <a:buFont typeface="+mj-lt"/>
              <a:buAutoNum type="arabicPeriod"/>
            </a:pPr>
            <a:r>
              <a:rPr lang="id-ID" dirty="0" smtClean="0"/>
              <a:t>menjalin </a:t>
            </a:r>
            <a:r>
              <a:rPr lang="id-ID" dirty="0"/>
              <a:t>kerjasama dengan teman sejawat. menggali dan mengembangkan potensi khalayak sasaran untuk mengatasi permasalahan; </a:t>
            </a:r>
          </a:p>
          <a:p>
            <a:pPr marL="514350" indent="-514350">
              <a:buFont typeface="+mj-lt"/>
              <a:buAutoNum type="arabicPeriod"/>
            </a:pPr>
            <a:r>
              <a:rPr lang="id-ID" dirty="0" smtClean="0"/>
              <a:t>mencatat </a:t>
            </a:r>
            <a:r>
              <a:rPr lang="id-ID" dirty="0"/>
              <a:t>semua kegiatan ke dalam catatan harian; </a:t>
            </a:r>
          </a:p>
          <a:p>
            <a:pPr marL="514350" indent="-514350">
              <a:buFont typeface="+mj-lt"/>
              <a:buAutoNum type="arabicPeriod"/>
            </a:pPr>
            <a:r>
              <a:rPr lang="sv-SE" dirty="0" smtClean="0"/>
              <a:t>melaksanakan </a:t>
            </a:r>
            <a:r>
              <a:rPr lang="sv-SE" dirty="0"/>
              <a:t>praktik mengajar minimal </a:t>
            </a:r>
            <a:r>
              <a:rPr lang="en-US" altLang="sv-SE" dirty="0"/>
              <a:t>7</a:t>
            </a:r>
            <a:r>
              <a:rPr lang="sv-SE" dirty="0" smtClean="0"/>
              <a:t> </a:t>
            </a:r>
            <a:r>
              <a:rPr lang="sv-SE" dirty="0"/>
              <a:t>kali  </a:t>
            </a:r>
          </a:p>
          <a:p>
            <a:pPr marL="514350" indent="-514350">
              <a:buFont typeface="+mj-lt"/>
              <a:buAutoNum type="arabicPeriod"/>
            </a:pPr>
            <a:r>
              <a:rPr lang="id-ID" dirty="0" smtClean="0"/>
              <a:t>berkonsultasi </a:t>
            </a:r>
            <a:r>
              <a:rPr lang="id-ID" dirty="0"/>
              <a:t>dengan pembimbing; </a:t>
            </a:r>
          </a:p>
          <a:p>
            <a:pPr marL="514350" indent="-514350">
              <a:buFont typeface="+mj-lt"/>
              <a:buAutoNum type="arabicPeriod"/>
            </a:pPr>
            <a:r>
              <a:rPr lang="id-ID" dirty="0" smtClean="0"/>
              <a:t>mempertimbangkan </a:t>
            </a:r>
            <a:r>
              <a:rPr lang="id-ID" dirty="0"/>
              <a:t>secara bijak apabila dalam proses pelaksanaan program ada permintaan dari guru pembimbing atau Dosen pembimbing. </a:t>
            </a:r>
          </a:p>
          <a:p>
            <a:pPr marL="514350" indent="-514350">
              <a:buFont typeface="+mj-lt"/>
              <a:buAutoNum type="arabicPeriod"/>
            </a:pPr>
            <a:r>
              <a:rPr lang="id-ID" dirty="0" smtClean="0"/>
              <a:t>mengganti </a:t>
            </a:r>
            <a:r>
              <a:rPr lang="id-ID" dirty="0"/>
              <a:t>kegiatan yang sudah diprogramkan jika ada kegiatan lain yang datangnya tidak terduga (bersifat insidental) yang waktunya bersamaan dengan kegiatan yang telah terprogram. Apabila terjadi hal demikian maka mahasiswa perlu melaporkan secara tertulis; </a:t>
            </a:r>
          </a:p>
          <a:p>
            <a:pPr marL="514350" indent="-514350">
              <a:buFont typeface="+mj-lt"/>
              <a:buAutoNum type="arabicPeriod"/>
            </a:pPr>
            <a:r>
              <a:rPr lang="nn-NO" dirty="0" smtClean="0"/>
              <a:t>melakukan </a:t>
            </a:r>
            <a:r>
              <a:rPr lang="nn-NO" dirty="0"/>
              <a:t>refleksi terhadap unjuk kerja yang telah dilakukan; </a:t>
            </a:r>
          </a:p>
          <a:p>
            <a:pPr marL="514350" indent="-514350">
              <a:buFont typeface="+mj-lt"/>
              <a:buAutoNum type="arabicPeriod"/>
            </a:pPr>
            <a:r>
              <a:rPr lang="id-ID" dirty="0" smtClean="0"/>
              <a:t>dalam </a:t>
            </a:r>
            <a:r>
              <a:rPr lang="id-ID" dirty="0"/>
              <a:t>pelaksanaan P</a:t>
            </a:r>
            <a:r>
              <a:rPr lang="en-US" altLang="id-ID" dirty="0"/>
              <a:t>LP</a:t>
            </a:r>
            <a:r>
              <a:rPr lang="id-ID" dirty="0"/>
              <a:t>, setiap mahasiswa harus membuat dan mengisi semua format yang telah ditentukan dengan cermat, tepat, dan objektif </a:t>
            </a:r>
          </a:p>
          <a:p>
            <a:endParaRPr lang="id-ID" dirty="0"/>
          </a:p>
        </p:txBody>
      </p:sp>
      <p:sp>
        <p:nvSpPr>
          <p:cNvPr id="2" name="Title 1"/>
          <p:cNvSpPr>
            <a:spLocks noGrp="1"/>
          </p:cNvSpPr>
          <p:nvPr>
            <p:ph type="title"/>
          </p:nvPr>
        </p:nvSpPr>
        <p:spPr>
          <a:xfrm>
            <a:off x="457200" y="-171400"/>
            <a:ext cx="8229600" cy="1143000"/>
          </a:xfrm>
        </p:spPr>
        <p:txBody>
          <a:bodyPr/>
          <a:lstStyle/>
          <a:p>
            <a:r>
              <a:rPr lang="id-ID" dirty="0" smtClean="0"/>
              <a:t>Pelaksanaan </a:t>
            </a:r>
            <a:r>
              <a:rPr lang="en-US" dirty="0" smtClean="0"/>
              <a:t>P</a:t>
            </a:r>
            <a:r>
              <a:rPr lang="id-ID" dirty="0" smtClean="0"/>
              <a:t>rogram</a:t>
            </a:r>
            <a:endParaRPr lang="id-ID"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Mahasiswa menyiapkan</a:t>
            </a:r>
          </a:p>
          <a:p>
            <a:pPr marL="982980" indent="-514350">
              <a:buFont typeface="+mj-lt"/>
              <a:buAutoNum type="arabicPeriod"/>
            </a:pPr>
            <a:r>
              <a:rPr lang="id-ID" dirty="0" smtClean="0"/>
              <a:t>matrik </a:t>
            </a:r>
            <a:r>
              <a:rPr lang="id-ID" dirty="0"/>
              <a:t>program PL</a:t>
            </a:r>
            <a:r>
              <a:rPr lang="en-US" altLang="id-ID" dirty="0"/>
              <a:t>P;</a:t>
            </a:r>
            <a:r>
              <a:rPr lang="id-ID" dirty="0"/>
              <a:t> </a:t>
            </a:r>
          </a:p>
          <a:p>
            <a:pPr marL="982980" indent="-514350">
              <a:buFont typeface="+mj-lt"/>
              <a:buAutoNum type="arabicPeriod"/>
            </a:pPr>
            <a:r>
              <a:rPr lang="id-ID" dirty="0" smtClean="0"/>
              <a:t>laporan </a:t>
            </a:r>
            <a:r>
              <a:rPr lang="id-ID" dirty="0"/>
              <a:t>mingguan yakni kegiatan </a:t>
            </a:r>
            <a:r>
              <a:rPr lang="en-US" altLang="id-ID" dirty="0"/>
              <a:t>;</a:t>
            </a:r>
            <a:r>
              <a:rPr lang="id-ID" dirty="0"/>
              <a:t> </a:t>
            </a:r>
          </a:p>
          <a:p>
            <a:pPr marL="982980" indent="-514350">
              <a:buFont typeface="+mj-lt"/>
              <a:buAutoNum type="arabicPeriod"/>
            </a:pPr>
            <a:r>
              <a:rPr lang="it-IT" dirty="0" smtClean="0"/>
              <a:t>bukti </a:t>
            </a:r>
            <a:r>
              <a:rPr lang="it-IT" dirty="0"/>
              <a:t>kegiatan seperti foto-foto kegiatan</a:t>
            </a:r>
            <a:r>
              <a:rPr lang="en-US" altLang="it-IT" dirty="0"/>
              <a:t>;</a:t>
            </a:r>
            <a:r>
              <a:rPr lang="it-IT" dirty="0"/>
              <a:t> </a:t>
            </a:r>
          </a:p>
          <a:p>
            <a:pPr marL="982980" indent="-514350">
              <a:buFont typeface="+mj-lt"/>
              <a:buAutoNum type="arabicPeriod"/>
            </a:pPr>
            <a:r>
              <a:rPr lang="id-ID" dirty="0" smtClean="0"/>
              <a:t>buku </a:t>
            </a:r>
            <a:r>
              <a:rPr lang="id-ID" dirty="0"/>
              <a:t>agenda </a:t>
            </a:r>
            <a:r>
              <a:rPr lang="en-US" altLang="id-ID" dirty="0"/>
              <a:t>;</a:t>
            </a:r>
            <a:endParaRPr lang="id-ID" dirty="0"/>
          </a:p>
          <a:p>
            <a:pPr marL="982980" indent="-514350">
              <a:buFont typeface="+mj-lt"/>
              <a:buAutoNum type="arabicPeriod"/>
            </a:pPr>
            <a:r>
              <a:rPr lang="id-ID" dirty="0" smtClean="0"/>
              <a:t>kartu </a:t>
            </a:r>
            <a:r>
              <a:rPr lang="id-ID" dirty="0"/>
              <a:t>bimbingan </a:t>
            </a:r>
            <a:r>
              <a:rPr lang="en-US" altLang="id-ID" dirty="0"/>
              <a:t>;</a:t>
            </a:r>
            <a:endParaRPr lang="id-ID" dirty="0"/>
          </a:p>
          <a:p>
            <a:pPr marL="982980" indent="-514350">
              <a:buFont typeface="+mj-lt"/>
              <a:buAutoNum type="arabicPeriod"/>
            </a:pPr>
            <a:r>
              <a:rPr lang="id-ID" dirty="0" smtClean="0"/>
              <a:t>kartu </a:t>
            </a:r>
            <a:r>
              <a:rPr lang="id-ID" dirty="0"/>
              <a:t>kendali </a:t>
            </a:r>
            <a:r>
              <a:rPr lang="en-US" altLang="id-ID" dirty="0"/>
              <a:t>;</a:t>
            </a:r>
            <a:endParaRPr lang="id-ID" dirty="0"/>
          </a:p>
          <a:p>
            <a:pPr marL="982980" indent="-514350">
              <a:buFont typeface="+mj-lt"/>
              <a:buAutoNum type="arabicPeriod"/>
            </a:pPr>
            <a:r>
              <a:rPr lang="es-ES" dirty="0" smtClean="0"/>
              <a:t>data </a:t>
            </a:r>
            <a:r>
              <a:rPr lang="es-ES" dirty="0"/>
              <a:t>dan </a:t>
            </a:r>
            <a:r>
              <a:rPr lang="es-ES" dirty="0" err="1"/>
              <a:t>rencana</a:t>
            </a:r>
            <a:r>
              <a:rPr lang="es-ES" dirty="0"/>
              <a:t> </a:t>
            </a:r>
            <a:r>
              <a:rPr lang="es-ES" dirty="0" err="1"/>
              <a:t>kegiatan</a:t>
            </a:r>
            <a:r>
              <a:rPr lang="es-ES" dirty="0"/>
              <a:t> </a:t>
            </a:r>
            <a:r>
              <a:rPr lang="es-ES" dirty="0" err="1"/>
              <a:t>lainnya</a:t>
            </a:r>
            <a:r>
              <a:rPr lang="en-US" altLang="es-ES" dirty="0" err="1"/>
              <a:t>.</a:t>
            </a:r>
            <a:r>
              <a:rPr lang="es-ES" dirty="0"/>
              <a:t> </a:t>
            </a:r>
          </a:p>
          <a:p>
            <a:endParaRPr lang="id-ID" dirty="0"/>
          </a:p>
        </p:txBody>
      </p:sp>
      <p:sp>
        <p:nvSpPr>
          <p:cNvPr id="2" name="Title 1"/>
          <p:cNvSpPr>
            <a:spLocks noGrp="1"/>
          </p:cNvSpPr>
          <p:nvPr>
            <p:ph type="title"/>
          </p:nvPr>
        </p:nvSpPr>
        <p:spPr/>
        <p:txBody>
          <a:bodyPr/>
          <a:lstStyle/>
          <a:p>
            <a:r>
              <a:rPr lang="id-ID" dirty="0" smtClean="0"/>
              <a:t>Teknik </a:t>
            </a:r>
            <a:r>
              <a:rPr lang="en-US" dirty="0" smtClean="0"/>
              <a:t>B</a:t>
            </a:r>
            <a:r>
              <a:rPr lang="id-ID" dirty="0" smtClean="0"/>
              <a:t>imbingan</a:t>
            </a:r>
            <a:endParaRPr lang="id-ID"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142984"/>
            <a:ext cx="8401080" cy="5143536"/>
          </a:xfrm>
        </p:spPr>
        <p:txBody>
          <a:bodyPr>
            <a:normAutofit/>
          </a:bodyPr>
          <a:lstStyle/>
          <a:p>
            <a:endParaRPr lang="id-ID" dirty="0"/>
          </a:p>
          <a:p>
            <a:pPr marL="514350" indent="-514350">
              <a:buFont typeface="+mj-lt"/>
              <a:buAutoNum type="arabicPeriod"/>
            </a:pPr>
            <a:r>
              <a:rPr lang="id-ID" dirty="0"/>
              <a:t>Peringatan secara lisan. </a:t>
            </a:r>
          </a:p>
          <a:p>
            <a:pPr marL="514350" indent="-514350">
              <a:buFont typeface="+mj-lt"/>
              <a:buAutoNum type="arabicPeriod"/>
            </a:pPr>
            <a:r>
              <a:rPr lang="id-ID" dirty="0" smtClean="0"/>
              <a:t>Peringatan </a:t>
            </a:r>
            <a:r>
              <a:rPr lang="id-ID" dirty="0"/>
              <a:t>secara </a:t>
            </a:r>
            <a:r>
              <a:rPr lang="id-ID" dirty="0" smtClean="0"/>
              <a:t>tertuli</a:t>
            </a:r>
            <a:r>
              <a:rPr lang="en-US" dirty="0" smtClean="0"/>
              <a:t>s</a:t>
            </a:r>
            <a:r>
              <a:rPr lang="id-ID" dirty="0" smtClean="0"/>
              <a:t>. </a:t>
            </a:r>
            <a:endParaRPr lang="id-ID" dirty="0"/>
          </a:p>
          <a:p>
            <a:pPr marL="514350" indent="-514350">
              <a:buFont typeface="+mj-lt"/>
              <a:buAutoNum type="arabicPeriod"/>
            </a:pPr>
            <a:r>
              <a:rPr lang="id-ID" dirty="0" smtClean="0"/>
              <a:t>Pengurangan </a:t>
            </a:r>
            <a:r>
              <a:rPr lang="id-ID" dirty="0"/>
              <a:t>nilai. </a:t>
            </a:r>
          </a:p>
          <a:p>
            <a:pPr marL="514350" indent="-514350">
              <a:buFont typeface="+mj-lt"/>
              <a:buAutoNum type="arabicPeriod"/>
            </a:pPr>
            <a:r>
              <a:rPr lang="id-ID" dirty="0" smtClean="0"/>
              <a:t>Penarikan </a:t>
            </a:r>
            <a:r>
              <a:rPr lang="id-ID" dirty="0"/>
              <a:t>dari tempat praktik sebelum waktunya berakhir, dan mahasiswa </a:t>
            </a:r>
            <a:r>
              <a:rPr lang="en-US" dirty="0" smtClean="0"/>
              <a:t>PLP</a:t>
            </a:r>
            <a:r>
              <a:rPr lang="id-ID" dirty="0" smtClean="0"/>
              <a:t> </a:t>
            </a:r>
            <a:r>
              <a:rPr lang="en-US" dirty="0" smtClean="0"/>
              <a:t> </a:t>
            </a:r>
            <a:r>
              <a:rPr lang="id-ID" dirty="0" smtClean="0"/>
              <a:t>yang </a:t>
            </a:r>
            <a:r>
              <a:rPr lang="id-ID" dirty="0"/>
              <a:t>bersangkutan </a:t>
            </a:r>
            <a:r>
              <a:rPr lang="id-ID" dirty="0" smtClean="0"/>
              <a:t>dinyat</a:t>
            </a:r>
            <a:r>
              <a:rPr lang="en-US" dirty="0" err="1" smtClean="0"/>
              <a:t>akan</a:t>
            </a:r>
            <a:r>
              <a:rPr lang="en-US" dirty="0" smtClean="0"/>
              <a:t> </a:t>
            </a:r>
            <a:r>
              <a:rPr lang="en-US" dirty="0" err="1" smtClean="0"/>
              <a:t>gugur</a:t>
            </a:r>
            <a:r>
              <a:rPr lang="id-ID" dirty="0" smtClean="0"/>
              <a:t>. </a:t>
            </a:r>
            <a:r>
              <a:rPr lang="id-ID" b="1" dirty="0" smtClean="0">
                <a:solidFill>
                  <a:srgbClr val="FF0000"/>
                </a:solidFill>
              </a:rPr>
              <a:t> </a:t>
            </a:r>
            <a:endParaRPr lang="id-ID" b="1" dirty="0">
              <a:solidFill>
                <a:srgbClr val="FF0000"/>
              </a:solidFill>
            </a:endParaRPr>
          </a:p>
        </p:txBody>
      </p:sp>
      <p:sp>
        <p:nvSpPr>
          <p:cNvPr id="2" name="Title 1"/>
          <p:cNvSpPr>
            <a:spLocks noGrp="1"/>
          </p:cNvSpPr>
          <p:nvPr>
            <p:ph type="title"/>
          </p:nvPr>
        </p:nvSpPr>
        <p:spPr/>
        <p:txBody>
          <a:bodyPr>
            <a:normAutofit/>
          </a:bodyPr>
          <a:lstStyle/>
          <a:p>
            <a:r>
              <a:rPr lang="id-ID" dirty="0" smtClean="0"/>
              <a:t>Sanksi </a:t>
            </a:r>
            <a:r>
              <a:rPr lang="en-US" altLang="id-ID" dirty="0" smtClean="0"/>
              <a:t>M</a:t>
            </a:r>
            <a:r>
              <a:rPr lang="id-ID" dirty="0" smtClean="0"/>
              <a:t>ahasiswa P</a:t>
            </a:r>
            <a:r>
              <a:rPr lang="en-US" dirty="0" smtClean="0"/>
              <a:t>LP</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71546"/>
            <a:ext cx="8786842" cy="5338852"/>
          </a:xfrm>
        </p:spPr>
        <p:txBody>
          <a:bodyPr>
            <a:normAutofit fontScale="85000" lnSpcReduction="20000"/>
          </a:bodyPr>
          <a:lstStyle/>
          <a:p>
            <a:r>
              <a:rPr lang="id-ID" b="1" dirty="0" smtClean="0"/>
              <a:t>Pemilihan </a:t>
            </a:r>
            <a:r>
              <a:rPr lang="id-ID" b="1" dirty="0"/>
              <a:t>Program Prioritas/Unggulan untuk Kegiatan </a:t>
            </a:r>
            <a:r>
              <a:rPr lang="en-US" b="1" dirty="0" smtClean="0"/>
              <a:t>PLP</a:t>
            </a:r>
            <a:endParaRPr lang="id-ID" b="1" dirty="0" smtClean="0"/>
          </a:p>
          <a:p>
            <a:pPr marL="352425" indent="0">
              <a:buNone/>
            </a:pPr>
            <a:r>
              <a:rPr lang="id-ID" sz="2600" dirty="0" smtClean="0"/>
              <a:t>kurang mencermati program sekolah yang bisa diintegrasikan menjadi program </a:t>
            </a:r>
            <a:r>
              <a:rPr lang="en-US" sz="2600" dirty="0" smtClean="0"/>
              <a:t>PLP dan  </a:t>
            </a:r>
            <a:r>
              <a:rPr lang="id-ID" sz="2800" dirty="0" smtClean="0"/>
              <a:t>kesulitan </a:t>
            </a:r>
            <a:r>
              <a:rPr lang="id-ID" sz="2800" dirty="0"/>
              <a:t>mengenali </a:t>
            </a:r>
            <a:r>
              <a:rPr lang="en-US" altLang="id-ID" sz="2800" dirty="0"/>
              <a:t>serta</a:t>
            </a:r>
            <a:r>
              <a:rPr lang="id-ID" sz="2800" dirty="0"/>
              <a:t> menemukan jenis atau macam program </a:t>
            </a:r>
            <a:r>
              <a:rPr lang="id-ID" sz="2800" dirty="0" smtClean="0"/>
              <a:t> </a:t>
            </a:r>
            <a:r>
              <a:rPr lang="id-ID" sz="2800" dirty="0"/>
              <a:t>di sekolah</a:t>
            </a:r>
            <a:r>
              <a:rPr lang="en-US" altLang="id-ID" sz="2800" dirty="0"/>
              <a:t>.</a:t>
            </a:r>
            <a:r>
              <a:rPr lang="id-ID" sz="2800" dirty="0"/>
              <a:t> </a:t>
            </a:r>
          </a:p>
          <a:p>
            <a:r>
              <a:rPr lang="id-ID" b="1" dirty="0" smtClean="0"/>
              <a:t>Menyusun </a:t>
            </a:r>
            <a:r>
              <a:rPr lang="id-ID" b="1" dirty="0"/>
              <a:t>Rencana Program PL</a:t>
            </a:r>
            <a:r>
              <a:rPr lang="en-US" altLang="id-ID" b="1" dirty="0"/>
              <a:t>P</a:t>
            </a:r>
            <a:r>
              <a:rPr lang="id-ID" b="1" dirty="0"/>
              <a:t> </a:t>
            </a:r>
            <a:endParaRPr lang="id-ID" b="1" dirty="0" smtClean="0"/>
          </a:p>
          <a:p>
            <a:pPr marL="352425" indent="0">
              <a:buNone/>
            </a:pPr>
            <a:r>
              <a:rPr lang="id-ID" sz="2900" dirty="0" smtClean="0"/>
              <a:t>terlalu </a:t>
            </a:r>
            <a:r>
              <a:rPr lang="id-ID" sz="2900" dirty="0"/>
              <a:t>sempitnya waktu yang disediakan oleh guru kepada mahasiswa </a:t>
            </a:r>
            <a:r>
              <a:rPr lang="en-US" sz="2900" dirty="0" smtClean="0"/>
              <a:t>PLP </a:t>
            </a:r>
            <a:r>
              <a:rPr lang="id-ID" sz="2900" dirty="0" smtClean="0"/>
              <a:t>untuk </a:t>
            </a:r>
            <a:r>
              <a:rPr lang="id-ID" sz="2900" dirty="0"/>
              <a:t>praktik mengajar </a:t>
            </a:r>
            <a:r>
              <a:rPr lang="id-ID" sz="2900" dirty="0" smtClean="0"/>
              <a:t>keterlambatan </a:t>
            </a:r>
            <a:r>
              <a:rPr lang="id-ID" sz="2900" dirty="0"/>
              <a:t>pembagian tugas atau </a:t>
            </a:r>
            <a:r>
              <a:rPr lang="id-ID" sz="2900" dirty="0" smtClean="0"/>
              <a:t>penyusunan </a:t>
            </a:r>
            <a:r>
              <a:rPr lang="id-ID" sz="2900" dirty="0"/>
              <a:t>jadwal tugas mengajar guru oleh pihak sekolah</a:t>
            </a:r>
            <a:r>
              <a:rPr lang="en-US" altLang="id-ID" sz="2900" dirty="0"/>
              <a:t>.</a:t>
            </a:r>
            <a:r>
              <a:rPr lang="id-ID" sz="2900" dirty="0"/>
              <a:t> </a:t>
            </a:r>
          </a:p>
          <a:p>
            <a:r>
              <a:rPr lang="id-ID" b="1" dirty="0" smtClean="0"/>
              <a:t>Beban </a:t>
            </a:r>
            <a:r>
              <a:rPr lang="id-ID" b="1" dirty="0"/>
              <a:t>Program PL</a:t>
            </a:r>
            <a:r>
              <a:rPr lang="en-US" altLang="id-ID" b="1" dirty="0"/>
              <a:t>P</a:t>
            </a:r>
            <a:r>
              <a:rPr lang="id-ID" b="1" dirty="0"/>
              <a:t> </a:t>
            </a:r>
            <a:endParaRPr lang="id-ID" b="1" dirty="0" smtClean="0"/>
          </a:p>
          <a:p>
            <a:pPr marL="352425" indent="0">
              <a:buNone/>
            </a:pPr>
            <a:r>
              <a:rPr lang="id-ID" dirty="0" smtClean="0"/>
              <a:t>Meliputi menyusun </a:t>
            </a:r>
            <a:r>
              <a:rPr lang="id-ID" dirty="0"/>
              <a:t>RPP, praktik mengajar di kelas, praktik administrasi guru (buku induk, buku leger, silabus, prota, prosem, dan lain-lain), dan guru </a:t>
            </a:r>
            <a:r>
              <a:rPr lang="id-ID" dirty="0" smtClean="0"/>
              <a:t>jaga.</a:t>
            </a:r>
          </a:p>
          <a:p>
            <a:pPr marL="352425" indent="0">
              <a:buNone/>
            </a:pPr>
            <a:r>
              <a:rPr lang="id-ID" dirty="0" smtClean="0"/>
              <a:t>Beban mahasiswa yang satu dengan yang lain tidak sama, tergantung guru pembimbing masing-masing</a:t>
            </a:r>
            <a:endParaRPr lang="id-ID" dirty="0"/>
          </a:p>
          <a:p>
            <a:pPr marL="0" indent="0">
              <a:buNone/>
            </a:pPr>
            <a:endParaRPr lang="id-ID" dirty="0"/>
          </a:p>
          <a:p>
            <a:pPr marL="0" indent="0">
              <a:buNone/>
            </a:pPr>
            <a:endParaRPr lang="id-ID" dirty="0"/>
          </a:p>
          <a:p>
            <a:pPr marL="0" indent="0">
              <a:buNone/>
            </a:pPr>
            <a:endParaRPr lang="id-ID" dirty="0"/>
          </a:p>
        </p:txBody>
      </p:sp>
      <p:sp>
        <p:nvSpPr>
          <p:cNvPr id="2" name="Title 1"/>
          <p:cNvSpPr>
            <a:spLocks noGrp="1"/>
          </p:cNvSpPr>
          <p:nvPr>
            <p:ph type="title"/>
          </p:nvPr>
        </p:nvSpPr>
        <p:spPr>
          <a:xfrm>
            <a:off x="457200" y="274638"/>
            <a:ext cx="8229600" cy="706090"/>
          </a:xfrm>
        </p:spPr>
        <p:txBody>
          <a:bodyPr>
            <a:noAutofit/>
          </a:bodyPr>
          <a:lstStyle/>
          <a:p>
            <a:r>
              <a:rPr lang="id-ID" sz="2400" dirty="0" smtClean="0"/>
              <a:t>Permasalahan </a:t>
            </a:r>
            <a:r>
              <a:rPr lang="en-US" sz="2400" dirty="0" smtClean="0"/>
              <a:t>A</a:t>
            </a:r>
            <a:r>
              <a:rPr lang="id-ID" sz="2400" dirty="0" smtClean="0"/>
              <a:t>kademik yang </a:t>
            </a:r>
            <a:r>
              <a:rPr lang="en-US" sz="2400" dirty="0" smtClean="0"/>
              <a:t>M</a:t>
            </a:r>
            <a:r>
              <a:rPr lang="id-ID" sz="2400" dirty="0" smtClean="0"/>
              <a:t>uncul P</a:t>
            </a:r>
            <a:r>
              <a:rPr lang="en-US" sz="2400" dirty="0" smtClean="0"/>
              <a:t>LP</a:t>
            </a:r>
            <a:r>
              <a:rPr lang="en-US" altLang="id-ID" sz="2400" dirty="0" smtClean="0"/>
              <a:t> </a:t>
            </a:r>
            <a:r>
              <a:rPr lang="id-ID" sz="2400" dirty="0" smtClean="0"/>
              <a:t>di </a:t>
            </a:r>
            <a:r>
              <a:rPr lang="en-US" sz="2400" dirty="0" smtClean="0"/>
              <a:t>S</a:t>
            </a:r>
            <a:r>
              <a:rPr lang="id-ID" sz="2400" dirty="0" smtClean="0"/>
              <a:t>ekolah</a:t>
            </a:r>
            <a:r>
              <a:rPr lang="en-US" altLang="id-ID" sz="2400" dirty="0" smtClean="0"/>
              <a:t>/Lembaga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err="1" smtClean="0"/>
              <a:t>Pelaksanaan</a:t>
            </a:r>
            <a:r>
              <a:rPr lang="en-US" b="1" dirty="0" smtClean="0"/>
              <a:t> : 8 </a:t>
            </a:r>
            <a:r>
              <a:rPr lang="en-US" b="1" smtClean="0"/>
              <a:t>Juli</a:t>
            </a:r>
            <a:r>
              <a:rPr lang="id-ID" b="1" dirty="0" smtClean="0"/>
              <a:t>-</a:t>
            </a:r>
            <a:r>
              <a:rPr lang="en-US" altLang="id-ID" b="1" dirty="0" smtClean="0"/>
              <a:t>30</a:t>
            </a:r>
            <a:r>
              <a:rPr lang="en-US" b="1" dirty="0" smtClean="0"/>
              <a:t> </a:t>
            </a:r>
            <a:r>
              <a:rPr lang="id-ID" b="1" dirty="0" smtClean="0"/>
              <a:t> </a:t>
            </a:r>
            <a:r>
              <a:rPr lang="en-US" b="1" dirty="0" smtClean="0"/>
              <a:t>Agustus 2019</a:t>
            </a:r>
            <a:r>
              <a:rPr lang="id-ID" b="1" dirty="0" smtClean="0"/>
              <a:t> </a:t>
            </a:r>
            <a:endParaRPr lang="en-US" b="1" dirty="0" smtClean="0"/>
          </a:p>
          <a:p>
            <a:endParaRPr lang="en-US" b="1" dirty="0" smtClean="0"/>
          </a:p>
          <a:p>
            <a:endParaRPr lang="en-US"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8515" y="1111250"/>
            <a:ext cx="7396480" cy="4895850"/>
          </a:xfrm>
        </p:spPr>
        <p:txBody>
          <a:bodyPr>
            <a:normAutofit/>
          </a:bodyPr>
          <a:lstStyle/>
          <a:p>
            <a:r>
              <a:rPr lang="id-ID" dirty="0"/>
              <a:t>Program PL</a:t>
            </a:r>
            <a:r>
              <a:rPr lang="en-US" altLang="id-ID" dirty="0"/>
              <a:t>P</a:t>
            </a:r>
            <a:r>
              <a:rPr lang="id-ID" dirty="0"/>
              <a:t> </a:t>
            </a:r>
            <a:r>
              <a:rPr lang="en-US" dirty="0" smtClean="0"/>
              <a:t>Kependidikan </a:t>
            </a:r>
            <a:r>
              <a:rPr lang="id-ID" dirty="0" smtClean="0"/>
              <a:t>diharapkan </a:t>
            </a:r>
            <a:r>
              <a:rPr lang="id-ID" dirty="0"/>
              <a:t>dapat memberikan pengalaman belajar bagi mahasiswa</a:t>
            </a:r>
            <a:r>
              <a:rPr lang="id-ID" dirty="0" smtClean="0"/>
              <a:t>,</a:t>
            </a:r>
            <a:r>
              <a:rPr lang="en-US" dirty="0" smtClean="0"/>
              <a:t> </a:t>
            </a:r>
          </a:p>
          <a:p>
            <a:r>
              <a:rPr lang="en-US" dirty="0" smtClean="0"/>
              <a:t>PLP Kependidikan</a:t>
            </a:r>
            <a:r>
              <a:rPr lang="id-ID" dirty="0" smtClean="0"/>
              <a:t> </a:t>
            </a:r>
            <a:r>
              <a:rPr lang="id-ID" dirty="0"/>
              <a:t>terutama dalam hal pengalaman mengajar, memperluas wawasan, melatih dan mengembangkan kompetensi mengajar yang diperlukan dalam bidangnya, meningkatkan keterampilan, kemandirian, tanggung jawab dan kemampuan dalam memecahkan masalah pembelajaran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1142984"/>
            <a:ext cx="8286776" cy="5000660"/>
          </a:xfrm>
        </p:spPr>
        <p:txBody>
          <a:bodyPr>
            <a:normAutofit fontScale="70000" lnSpcReduction="20000"/>
          </a:bodyPr>
          <a:lstStyle/>
          <a:p>
            <a:endParaRPr lang="id-ID" dirty="0"/>
          </a:p>
          <a:p>
            <a:pPr marL="514350" indent="-514350">
              <a:buFont typeface="+mj-lt"/>
              <a:buAutoNum type="arabicPeriod"/>
            </a:pPr>
            <a:r>
              <a:rPr lang="id-ID" dirty="0"/>
              <a:t>Memahami dan mengahayati konsep dasar, arti, tujuan, pendekatan, program, pelaksanaan, monitoring, dan evaluasi PL</a:t>
            </a:r>
            <a:r>
              <a:rPr lang="en-US" altLang="id-ID" dirty="0"/>
              <a:t>P</a:t>
            </a:r>
            <a:r>
              <a:rPr lang="id-ID" dirty="0"/>
              <a:t>. </a:t>
            </a:r>
          </a:p>
          <a:p>
            <a:pPr marL="514350" indent="-514350">
              <a:buFont typeface="+mj-lt"/>
              <a:buAutoNum type="arabicPeriod"/>
            </a:pPr>
            <a:r>
              <a:rPr lang="id-ID" dirty="0" smtClean="0"/>
              <a:t>Mendapatkan </a:t>
            </a:r>
            <a:r>
              <a:rPr lang="id-ID" dirty="0"/>
              <a:t>informasi tentang situasi, kondisi, potensi, dan permasalahan </a:t>
            </a:r>
            <a:r>
              <a:rPr lang="id-ID" dirty="0" smtClean="0"/>
              <a:t>sekolah </a:t>
            </a:r>
            <a:r>
              <a:rPr lang="id-ID" dirty="0"/>
              <a:t>yang akan dijadikan lokasi program PL</a:t>
            </a:r>
            <a:r>
              <a:rPr lang="en-US" altLang="id-ID" dirty="0"/>
              <a:t>P</a:t>
            </a:r>
            <a:r>
              <a:rPr lang="id-ID" dirty="0"/>
              <a:t>. pelaksanaan, monitoring, dan evaluasi PL</a:t>
            </a:r>
            <a:r>
              <a:rPr lang="en-US" altLang="id-ID" dirty="0"/>
              <a:t>P</a:t>
            </a:r>
            <a:r>
              <a:rPr lang="id-ID" dirty="0"/>
              <a:t>. </a:t>
            </a:r>
          </a:p>
          <a:p>
            <a:pPr marL="514350" indent="-514350">
              <a:buFont typeface="+mj-lt"/>
              <a:buAutoNum type="arabicPeriod"/>
            </a:pPr>
            <a:r>
              <a:rPr lang="id-ID" dirty="0" smtClean="0"/>
              <a:t>Memiliki </a:t>
            </a:r>
            <a:r>
              <a:rPr lang="id-ID" dirty="0"/>
              <a:t>bekal pengetahuan tata krama kehidupan di </a:t>
            </a:r>
            <a:r>
              <a:rPr lang="id-ID" dirty="0" smtClean="0"/>
              <a:t>sekolah. </a:t>
            </a:r>
            <a:endParaRPr lang="id-ID" dirty="0"/>
          </a:p>
          <a:p>
            <a:pPr marL="514350" indent="-514350">
              <a:buFont typeface="+mj-lt"/>
              <a:buAutoNum type="arabicPeriod"/>
            </a:pPr>
            <a:r>
              <a:rPr lang="id-ID" dirty="0" smtClean="0"/>
              <a:t>Memiliki </a:t>
            </a:r>
            <a:r>
              <a:rPr lang="id-ID" dirty="0"/>
              <a:t>wawasan tentang pengelolaan dan pengembangan lembaga pendidikan. </a:t>
            </a:r>
          </a:p>
          <a:p>
            <a:pPr marL="514350" indent="-514350">
              <a:buFont typeface="+mj-lt"/>
              <a:buAutoNum type="arabicPeriod"/>
            </a:pPr>
            <a:r>
              <a:rPr lang="id-ID" dirty="0" smtClean="0"/>
              <a:t>Memiliki </a:t>
            </a:r>
            <a:r>
              <a:rPr lang="id-ID" dirty="0"/>
              <a:t>bekal pengetahuan dan keterampilan praktis agar dapat melaksanakan program dan tugas-tugasnya di </a:t>
            </a:r>
            <a:r>
              <a:rPr lang="id-ID" dirty="0" smtClean="0"/>
              <a:t>sekolah </a:t>
            </a:r>
            <a:endParaRPr lang="id-ID" dirty="0"/>
          </a:p>
          <a:p>
            <a:pPr marL="514350" indent="-514350">
              <a:buFont typeface="+mj-lt"/>
              <a:buAutoNum type="arabicPeriod"/>
            </a:pPr>
            <a:r>
              <a:rPr lang="id-ID" dirty="0" smtClean="0"/>
              <a:t>Memiliki </a:t>
            </a:r>
            <a:r>
              <a:rPr lang="id-ID" dirty="0"/>
              <a:t>pengetahuan untuk dapat bersikap dan bekerja dalam kelompok secara interdisipliner dan lintas sektoral dalam rangka penyelesaian tugas di </a:t>
            </a:r>
            <a:r>
              <a:rPr lang="id-ID" dirty="0" smtClean="0"/>
              <a:t>sek</a:t>
            </a:r>
            <a:r>
              <a:rPr lang="en-US" dirty="0" err="1" smtClean="0"/>
              <a:t>olah</a:t>
            </a:r>
            <a:r>
              <a:rPr lang="id-ID" dirty="0" smtClean="0"/>
              <a:t>. </a:t>
            </a:r>
            <a:endParaRPr lang="id-ID" dirty="0"/>
          </a:p>
          <a:p>
            <a:pPr marL="514350" indent="-514350">
              <a:buFont typeface="+mj-lt"/>
              <a:buAutoNum type="arabicPeriod"/>
            </a:pPr>
            <a:r>
              <a:rPr lang="id-ID" dirty="0" smtClean="0"/>
              <a:t>Memiliki </a:t>
            </a:r>
            <a:r>
              <a:rPr lang="id-ID" dirty="0"/>
              <a:t>kemampuan menggunakan waktu secara efisien pada saat melaksanakan program PL</a:t>
            </a:r>
            <a:r>
              <a:rPr lang="en-US" altLang="id-ID" dirty="0"/>
              <a:t>P</a:t>
            </a:r>
            <a:r>
              <a:rPr lang="id-ID" dirty="0"/>
              <a:t>. </a:t>
            </a:r>
          </a:p>
        </p:txBody>
      </p:sp>
      <p:sp>
        <p:nvSpPr>
          <p:cNvPr id="2" name="Title 1"/>
          <p:cNvSpPr>
            <a:spLocks noGrp="1"/>
          </p:cNvSpPr>
          <p:nvPr>
            <p:ph type="title"/>
          </p:nvPr>
        </p:nvSpPr>
        <p:spPr>
          <a:xfrm>
            <a:off x="285720" y="428604"/>
            <a:ext cx="8501122" cy="989034"/>
          </a:xfrm>
        </p:spPr>
        <p:txBody>
          <a:bodyPr>
            <a:normAutofit/>
          </a:bodyPr>
          <a:lstStyle/>
          <a:p>
            <a:r>
              <a:rPr lang="id-ID" dirty="0" smtClean="0"/>
              <a:t>T</a:t>
            </a:r>
            <a:r>
              <a:rPr lang="en-US" dirty="0" err="1" smtClean="0"/>
              <a:t>ujuan</a:t>
            </a:r>
            <a:r>
              <a:rPr lang="en-US" dirty="0" smtClean="0"/>
              <a:t> </a:t>
            </a:r>
            <a:r>
              <a:rPr lang="id-ID" dirty="0" smtClean="0"/>
              <a:t>Pembekalan PL</a:t>
            </a:r>
            <a:r>
              <a:rPr lang="en-US" altLang="id-ID" dirty="0" smtClean="0"/>
              <a:t>P</a:t>
            </a:r>
            <a:r>
              <a:rPr lang="en-US" dirty="0" smtClean="0"/>
              <a:t> </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a:t>Kompetensi adalah seperangkat pengetahuan, keterampilan, dan perilaku yang harus dimiliki, dihayati, dan dikuasai oleh guru dalam melaksanakan tugas keprofesionalan. </a:t>
            </a:r>
            <a:endParaRPr lang="id-ID" dirty="0" smtClean="0"/>
          </a:p>
        </p:txBody>
      </p:sp>
      <p:sp>
        <p:nvSpPr>
          <p:cNvPr id="2" name="Title 1"/>
          <p:cNvSpPr>
            <a:spLocks noGrp="1"/>
          </p:cNvSpPr>
          <p:nvPr>
            <p:ph type="title"/>
          </p:nvPr>
        </p:nvSpPr>
        <p:spPr/>
        <p:txBody>
          <a:bodyPr/>
          <a:lstStyle/>
          <a:p>
            <a:r>
              <a:rPr lang="id-ID" dirty="0" smtClean="0"/>
              <a:t>Tuntutan Kompetensi Pendidik</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25" name="Rectangle 1041"/>
          <p:cNvSpPr>
            <a:spLocks noChangeArrowheads="1"/>
          </p:cNvSpPr>
          <p:nvPr/>
        </p:nvSpPr>
        <p:spPr bwMode="auto">
          <a:xfrm>
            <a:off x="0" y="0"/>
            <a:ext cx="9144000" cy="7010400"/>
          </a:xfrm>
          <a:prstGeom prst="rect">
            <a:avLst/>
          </a:prstGeom>
          <a:solidFill>
            <a:schemeClr val="bg1"/>
          </a:solidFill>
          <a:ln w="12700">
            <a:solidFill>
              <a:schemeClr val="tx1"/>
            </a:solidFill>
            <a:miter lim="800000"/>
            <a:headEnd type="none" w="sm" len="sm"/>
            <a:tailEnd type="none" w="sm" len="sm"/>
          </a:ln>
          <a:effectLst/>
        </p:spPr>
        <p:txBody>
          <a:bodyPr wrap="none" anchor="ctr"/>
          <a:lstStyle/>
          <a:p>
            <a:endParaRPr lang="en-US" dirty="0"/>
          </a:p>
        </p:txBody>
      </p:sp>
      <p:sp>
        <p:nvSpPr>
          <p:cNvPr id="43016" name="Oval 1032"/>
          <p:cNvSpPr>
            <a:spLocks noChangeArrowheads="1"/>
          </p:cNvSpPr>
          <p:nvPr/>
        </p:nvSpPr>
        <p:spPr bwMode="auto">
          <a:xfrm>
            <a:off x="0" y="0"/>
            <a:ext cx="9067800" cy="6858000"/>
          </a:xfrm>
          <a:prstGeom prst="ellipse">
            <a:avLst/>
          </a:prstGeom>
          <a:solidFill>
            <a:schemeClr val="accent1"/>
          </a:solidFill>
          <a:ln w="9525">
            <a:solidFill>
              <a:schemeClr val="tx1"/>
            </a:solidFill>
            <a:round/>
          </a:ln>
        </p:spPr>
        <p:txBody>
          <a:bodyPr wrap="none" anchor="ctr"/>
          <a:lstStyle/>
          <a:p>
            <a:endParaRPr lang="en-US" dirty="0"/>
          </a:p>
        </p:txBody>
      </p:sp>
      <p:sp>
        <p:nvSpPr>
          <p:cNvPr id="160" name="Content Placeholder 2"/>
          <p:cNvSpPr>
            <a:spLocks noGrp="1"/>
          </p:cNvSpPr>
          <p:nvPr>
            <p:ph idx="1"/>
          </p:nvPr>
        </p:nvSpPr>
        <p:spPr>
          <a:xfrm>
            <a:off x="1751965" y="6096000"/>
            <a:ext cx="5537200" cy="761365"/>
          </a:xfrm>
        </p:spPr>
        <p:txBody>
          <a:bodyPr>
            <a:normAutofit/>
          </a:bodyPr>
          <a:lstStyle/>
          <a:p>
            <a:pPr marL="109855" indent="0">
              <a:buNone/>
            </a:pPr>
            <a:r>
              <a:rPr lang="en-US" sz="1800" dirty="0"/>
              <a:t>No. 14 </a:t>
            </a:r>
            <a:r>
              <a:rPr lang="en-US" sz="1800" dirty="0" err="1"/>
              <a:t>Tahun</a:t>
            </a:r>
            <a:r>
              <a:rPr lang="en-US" sz="1800" dirty="0"/>
              <a:t> 2005 </a:t>
            </a:r>
            <a:r>
              <a:rPr lang="en-US" sz="1800" dirty="0" err="1"/>
              <a:t>tentang</a:t>
            </a:r>
            <a:r>
              <a:rPr lang="en-US" sz="1800" dirty="0"/>
              <a:t> Guru </a:t>
            </a:r>
            <a:r>
              <a:rPr lang="en-US" sz="1800" dirty="0" err="1"/>
              <a:t>dan</a:t>
            </a:r>
            <a:r>
              <a:rPr lang="en-US" sz="1800" dirty="0"/>
              <a:t>  </a:t>
            </a:r>
            <a:r>
              <a:rPr lang="en-US" sz="1800" dirty="0" err="1"/>
              <a:t>Dosen</a:t>
            </a:r>
            <a:endParaRPr lang="id-ID" sz="1800" dirty="0"/>
          </a:p>
        </p:txBody>
      </p:sp>
      <p:sp>
        <p:nvSpPr>
          <p:cNvPr id="43010" name="Rectangle 1026"/>
          <p:cNvSpPr>
            <a:spLocks noGrp="1" noChangeArrowheads="1"/>
          </p:cNvSpPr>
          <p:nvPr>
            <p:ph type="title"/>
          </p:nvPr>
        </p:nvSpPr>
        <p:spPr>
          <a:xfrm>
            <a:off x="1066800" y="457200"/>
            <a:ext cx="6477000" cy="990600"/>
          </a:xfrm>
        </p:spPr>
        <p:txBody>
          <a:bodyPr/>
          <a:lstStyle/>
          <a:p>
            <a:r>
              <a:rPr lang="en-US" dirty="0">
                <a:solidFill>
                  <a:srgbClr val="FF0000"/>
                </a:solidFill>
              </a:rPr>
              <a:t>     4 KOMPETENSI GURU</a:t>
            </a:r>
          </a:p>
        </p:txBody>
      </p:sp>
      <p:sp>
        <p:nvSpPr>
          <p:cNvPr id="43012" name="Oval 1028"/>
          <p:cNvSpPr>
            <a:spLocks noChangeArrowheads="1"/>
          </p:cNvSpPr>
          <p:nvPr/>
        </p:nvSpPr>
        <p:spPr bwMode="auto">
          <a:xfrm>
            <a:off x="3733800" y="1143000"/>
            <a:ext cx="4953000" cy="2590800"/>
          </a:xfrm>
          <a:prstGeom prst="ellipse">
            <a:avLst/>
          </a:prstGeom>
          <a:solidFill>
            <a:srgbClr val="FF6600"/>
          </a:solidFill>
          <a:ln w="9525">
            <a:solidFill>
              <a:schemeClr val="tx1"/>
            </a:solidFill>
            <a:round/>
          </a:ln>
        </p:spPr>
        <p:txBody>
          <a:bodyPr wrap="none" anchor="ctr"/>
          <a:lstStyle/>
          <a:p>
            <a:r>
              <a:rPr kumimoji="0" lang="en-US" sz="2400" dirty="0">
                <a:solidFill>
                  <a:schemeClr val="bg1"/>
                </a:solidFill>
              </a:rPr>
              <a:t>           2. KEPRIBADIAN </a:t>
            </a:r>
          </a:p>
          <a:p>
            <a:r>
              <a:rPr kumimoji="0" lang="en-US" sz="2400" dirty="0">
                <a:solidFill>
                  <a:schemeClr val="bg1"/>
                </a:solidFill>
              </a:rPr>
              <a:t>               </a:t>
            </a:r>
            <a:r>
              <a:rPr kumimoji="0" lang="en-US" sz="2400" dirty="0" err="1">
                <a:solidFill>
                  <a:schemeClr val="bg1"/>
                </a:solidFill>
              </a:rPr>
              <a:t>ramah</a:t>
            </a:r>
            <a:r>
              <a:rPr kumimoji="0" lang="en-US" sz="2400" dirty="0">
                <a:solidFill>
                  <a:schemeClr val="bg1"/>
                </a:solidFill>
              </a:rPr>
              <a:t>, </a:t>
            </a:r>
            <a:r>
              <a:rPr kumimoji="0" lang="en-US" sz="2400" dirty="0" err="1">
                <a:solidFill>
                  <a:schemeClr val="bg1"/>
                </a:solidFill>
              </a:rPr>
              <a:t>santun</a:t>
            </a:r>
            <a:endParaRPr kumimoji="0" lang="en-US" sz="2400" dirty="0">
              <a:solidFill>
                <a:schemeClr val="bg1"/>
              </a:solidFill>
            </a:endParaRPr>
          </a:p>
          <a:p>
            <a:r>
              <a:rPr kumimoji="0" lang="en-US" sz="2400" dirty="0">
                <a:solidFill>
                  <a:schemeClr val="bg1"/>
                </a:solidFill>
              </a:rPr>
              <a:t>              </a:t>
            </a:r>
            <a:r>
              <a:rPr kumimoji="0" lang="en-US" sz="2400" dirty="0" err="1">
                <a:solidFill>
                  <a:schemeClr val="bg1"/>
                </a:solidFill>
              </a:rPr>
              <a:t>toleran</a:t>
            </a:r>
            <a:r>
              <a:rPr kumimoji="0" lang="en-US" sz="2400" dirty="0">
                <a:solidFill>
                  <a:schemeClr val="bg1"/>
                </a:solidFill>
              </a:rPr>
              <a:t> </a:t>
            </a:r>
            <a:r>
              <a:rPr kumimoji="0" lang="en-US" sz="2400" dirty="0" err="1">
                <a:solidFill>
                  <a:schemeClr val="bg1"/>
                </a:solidFill>
              </a:rPr>
              <a:t>dan</a:t>
            </a:r>
            <a:r>
              <a:rPr kumimoji="0" lang="en-US" sz="2400" dirty="0">
                <a:solidFill>
                  <a:schemeClr val="bg1"/>
                </a:solidFill>
              </a:rPr>
              <a:t> </a:t>
            </a:r>
            <a:r>
              <a:rPr kumimoji="0" lang="en-US" sz="2400" dirty="0" err="1">
                <a:solidFill>
                  <a:schemeClr val="bg1"/>
                </a:solidFill>
              </a:rPr>
              <a:t>peduli</a:t>
            </a:r>
            <a:r>
              <a:rPr kumimoji="0" lang="en-US" sz="2400" dirty="0">
                <a:solidFill>
                  <a:schemeClr val="bg1"/>
                </a:solidFill>
              </a:rPr>
              <a:t> </a:t>
            </a:r>
          </a:p>
          <a:p>
            <a:endParaRPr kumimoji="0" lang="en-US" sz="2400" dirty="0">
              <a:solidFill>
                <a:schemeClr val="bg1"/>
              </a:solidFill>
            </a:endParaRPr>
          </a:p>
        </p:txBody>
      </p:sp>
      <p:sp>
        <p:nvSpPr>
          <p:cNvPr id="43013" name="Oval 1029"/>
          <p:cNvSpPr>
            <a:spLocks noChangeArrowheads="1"/>
          </p:cNvSpPr>
          <p:nvPr/>
        </p:nvSpPr>
        <p:spPr bwMode="auto">
          <a:xfrm>
            <a:off x="762000" y="1143000"/>
            <a:ext cx="4114800" cy="2286000"/>
          </a:xfrm>
          <a:prstGeom prst="ellipse">
            <a:avLst/>
          </a:prstGeom>
          <a:solidFill>
            <a:srgbClr val="FF3300"/>
          </a:solidFill>
          <a:ln w="9525">
            <a:solidFill>
              <a:schemeClr val="tx1"/>
            </a:solidFill>
            <a:round/>
          </a:ln>
        </p:spPr>
        <p:txBody>
          <a:bodyPr wrap="none" anchor="ctr"/>
          <a:lstStyle/>
          <a:p>
            <a:endParaRPr kumimoji="0" lang="en-US" dirty="0"/>
          </a:p>
          <a:p>
            <a:r>
              <a:rPr kumimoji="0" lang="en-US" dirty="0">
                <a:solidFill>
                  <a:srgbClr val="FFCC00"/>
                </a:solidFill>
              </a:rPr>
              <a:t>1. </a:t>
            </a:r>
            <a:r>
              <a:rPr kumimoji="0" lang="en-US" dirty="0" smtClean="0">
                <a:solidFill>
                  <a:srgbClr val="FFCC00"/>
                </a:solidFill>
              </a:rPr>
              <a:t>P</a:t>
            </a:r>
            <a:r>
              <a:rPr kumimoji="0" lang="id-ID" dirty="0" smtClean="0">
                <a:solidFill>
                  <a:srgbClr val="FFCC00"/>
                </a:solidFill>
              </a:rPr>
              <a:t>E</a:t>
            </a:r>
            <a:r>
              <a:rPr kumimoji="0" lang="en-US" dirty="0" smtClean="0">
                <a:solidFill>
                  <a:srgbClr val="FFCC00"/>
                </a:solidFill>
              </a:rPr>
              <a:t>DAGOGI</a:t>
            </a:r>
            <a:r>
              <a:rPr kumimoji="0" lang="en-US" dirty="0" smtClean="0"/>
              <a:t> </a:t>
            </a:r>
            <a:endParaRPr kumimoji="0" lang="en-US" dirty="0"/>
          </a:p>
        </p:txBody>
      </p:sp>
      <p:sp>
        <p:nvSpPr>
          <p:cNvPr id="43014" name="Oval 1030"/>
          <p:cNvSpPr>
            <a:spLocks noChangeArrowheads="1"/>
          </p:cNvSpPr>
          <p:nvPr/>
        </p:nvSpPr>
        <p:spPr bwMode="auto">
          <a:xfrm>
            <a:off x="4191000" y="2971800"/>
            <a:ext cx="4267200" cy="3200400"/>
          </a:xfrm>
          <a:prstGeom prst="ellipse">
            <a:avLst/>
          </a:prstGeom>
          <a:solidFill>
            <a:srgbClr val="669900"/>
          </a:solidFill>
          <a:ln w="9525">
            <a:solidFill>
              <a:schemeClr val="tx1"/>
            </a:solidFill>
            <a:round/>
          </a:ln>
        </p:spPr>
        <p:txBody>
          <a:bodyPr wrap="none" anchor="ctr"/>
          <a:lstStyle/>
          <a:p>
            <a:r>
              <a:rPr kumimoji="0" lang="en-US" dirty="0">
                <a:solidFill>
                  <a:srgbClr val="CCFF33"/>
                </a:solidFill>
              </a:rPr>
              <a:t>4. </a:t>
            </a:r>
            <a:r>
              <a:rPr kumimoji="0" lang="id-ID" dirty="0" smtClean="0">
                <a:solidFill>
                  <a:srgbClr val="CCFF33"/>
                </a:solidFill>
              </a:rPr>
              <a:t>         </a:t>
            </a:r>
            <a:r>
              <a:rPr kumimoji="0" lang="en-US" dirty="0" smtClean="0">
                <a:solidFill>
                  <a:srgbClr val="CCFF33"/>
                </a:solidFill>
              </a:rPr>
              <a:t>SOSIAL           </a:t>
            </a:r>
            <a:endParaRPr kumimoji="0" lang="en-US" dirty="0">
              <a:solidFill>
                <a:srgbClr val="CCFF33"/>
              </a:solidFill>
            </a:endParaRPr>
          </a:p>
        </p:txBody>
      </p:sp>
      <p:sp>
        <p:nvSpPr>
          <p:cNvPr id="43015" name="Oval 1031">
            <a:hlinkClick r:id="rId3" action="ppaction://hlinkpres?slideindex=1&amp;slidetitle="/>
          </p:cNvPr>
          <p:cNvSpPr>
            <a:spLocks noChangeArrowheads="1"/>
          </p:cNvSpPr>
          <p:nvPr/>
        </p:nvSpPr>
        <p:spPr bwMode="auto">
          <a:xfrm flipH="1">
            <a:off x="609600" y="2743200"/>
            <a:ext cx="4495800" cy="3352800"/>
          </a:xfrm>
          <a:prstGeom prst="ellipse">
            <a:avLst/>
          </a:prstGeom>
          <a:solidFill>
            <a:srgbClr val="3333FF"/>
          </a:solidFill>
          <a:ln w="9525">
            <a:solidFill>
              <a:schemeClr val="tx1"/>
            </a:solidFill>
            <a:round/>
          </a:ln>
        </p:spPr>
        <p:txBody>
          <a:bodyPr wrap="none" anchor="ctr"/>
          <a:lstStyle/>
          <a:p>
            <a:r>
              <a:rPr kumimoji="0" lang="en-US" dirty="0" smtClean="0">
                <a:solidFill>
                  <a:srgbClr val="FFFF00"/>
                </a:solidFill>
              </a:rPr>
              <a:t>3. </a:t>
            </a:r>
            <a:r>
              <a:rPr kumimoji="0" lang="en-US" dirty="0">
                <a:solidFill>
                  <a:srgbClr val="FFFF00"/>
                </a:solidFill>
              </a:rPr>
              <a:t>PROFESIONAL</a:t>
            </a:r>
            <a:endParaRPr kumimoji="0" lang="en-US" dirty="0"/>
          </a:p>
        </p:txBody>
      </p:sp>
      <p:graphicFrame>
        <p:nvGraphicFramePr>
          <p:cNvPr id="43021" name="Object 1037"/>
          <p:cNvGraphicFramePr>
            <a:graphicFrameLocks noChangeAspect="1"/>
          </p:cNvGraphicFramePr>
          <p:nvPr/>
        </p:nvGraphicFramePr>
        <p:xfrm>
          <a:off x="457200" y="609600"/>
          <a:ext cx="1295400" cy="4800600"/>
        </p:xfrm>
        <a:graphic>
          <a:graphicData uri="http://schemas.openxmlformats.org/presentationml/2006/ole">
            <mc:AlternateContent xmlns:mc="http://schemas.openxmlformats.org/markup-compatibility/2006">
              <mc:Choice xmlns:v="urn:schemas-microsoft-com:vml" Requires="v">
                <p:oleObj spid="_x0000_s1046" name="Clip" r:id="rId4" imgW="7762875" imgH="23564850" progId="">
                  <p:embed/>
                </p:oleObj>
              </mc:Choice>
              <mc:Fallback>
                <p:oleObj name="Clip" r:id="rId4" imgW="7762875" imgH="23564850" progId="">
                  <p:embed/>
                  <p:pic>
                    <p:nvPicPr>
                      <p:cNvPr id="0" name="Picture 1024"/>
                      <p:cNvPicPr>
                        <a:picLocks noChangeAspect="1"/>
                      </p:cNvPicPr>
                      <p:nvPr/>
                    </p:nvPicPr>
                    <p:blipFill>
                      <a:blip r:embed="rId5"/>
                      <a:stretch>
                        <a:fillRect/>
                      </a:stretch>
                    </p:blipFill>
                    <p:spPr>
                      <a:xfrm>
                        <a:off x="457200" y="609600"/>
                        <a:ext cx="1295400" cy="4800600"/>
                      </a:xfrm>
                      <a:prstGeom prst="rect">
                        <a:avLst/>
                      </a:prstGeom>
                      <a:noFill/>
                      <a:ln w="9525">
                        <a:noFill/>
                      </a:ln>
                    </p:spPr>
                  </p:pic>
                </p:oleObj>
              </mc:Fallback>
            </mc:AlternateContent>
          </a:graphicData>
        </a:graphic>
      </p:graphicFrame>
      <p:grpSp>
        <p:nvGrpSpPr>
          <p:cNvPr id="43121" name="Group 1137"/>
          <p:cNvGrpSpPr/>
          <p:nvPr/>
        </p:nvGrpSpPr>
        <p:grpSpPr bwMode="auto">
          <a:xfrm>
            <a:off x="5281613" y="3816350"/>
            <a:ext cx="581025" cy="820738"/>
            <a:chOff x="3327" y="2404"/>
            <a:chExt cx="366" cy="517"/>
          </a:xfrm>
        </p:grpSpPr>
        <p:grpSp>
          <p:nvGrpSpPr>
            <p:cNvPr id="43114" name="Group 1130"/>
            <p:cNvGrpSpPr/>
            <p:nvPr/>
          </p:nvGrpSpPr>
          <p:grpSpPr bwMode="auto">
            <a:xfrm>
              <a:off x="3327" y="2404"/>
              <a:ext cx="366" cy="517"/>
              <a:chOff x="3327" y="2404"/>
              <a:chExt cx="366" cy="517"/>
            </a:xfrm>
          </p:grpSpPr>
          <p:grpSp>
            <p:nvGrpSpPr>
              <p:cNvPr id="43109" name="Group 1125"/>
              <p:cNvGrpSpPr/>
              <p:nvPr/>
            </p:nvGrpSpPr>
            <p:grpSpPr bwMode="auto">
              <a:xfrm>
                <a:off x="3327" y="2404"/>
                <a:ext cx="360" cy="517"/>
                <a:chOff x="3327" y="2404"/>
                <a:chExt cx="360" cy="517"/>
              </a:xfrm>
            </p:grpSpPr>
            <p:grpSp>
              <p:nvGrpSpPr>
                <p:cNvPr id="43088" name="Group 1104"/>
                <p:cNvGrpSpPr/>
                <p:nvPr/>
              </p:nvGrpSpPr>
              <p:grpSpPr bwMode="auto">
                <a:xfrm>
                  <a:off x="3327" y="2404"/>
                  <a:ext cx="360" cy="517"/>
                  <a:chOff x="3327" y="2404"/>
                  <a:chExt cx="360" cy="517"/>
                </a:xfrm>
              </p:grpSpPr>
              <p:sp>
                <p:nvSpPr>
                  <p:cNvPr id="43086" name="Freeform 1102"/>
                  <p:cNvSpPr/>
                  <p:nvPr/>
                </p:nvSpPr>
                <p:spPr bwMode="auto">
                  <a:xfrm>
                    <a:off x="3327" y="2404"/>
                    <a:ext cx="360" cy="517"/>
                  </a:xfrm>
                  <a:custGeom>
                    <a:avLst/>
                    <a:gdLst/>
                    <a:ahLst/>
                    <a:cxnLst>
                      <a:cxn ang="0">
                        <a:pos x="0" y="1294"/>
                      </a:cxn>
                      <a:cxn ang="0">
                        <a:pos x="140" y="1126"/>
                      </a:cxn>
                      <a:cxn ang="0">
                        <a:pos x="237" y="1026"/>
                      </a:cxn>
                      <a:cxn ang="0">
                        <a:pos x="300" y="953"/>
                      </a:cxn>
                      <a:cxn ang="0">
                        <a:pos x="305" y="864"/>
                      </a:cxn>
                      <a:cxn ang="0">
                        <a:pos x="276" y="791"/>
                      </a:cxn>
                      <a:cxn ang="0">
                        <a:pos x="233" y="728"/>
                      </a:cxn>
                      <a:cxn ang="0">
                        <a:pos x="213" y="669"/>
                      </a:cxn>
                      <a:cxn ang="0">
                        <a:pos x="191" y="625"/>
                      </a:cxn>
                      <a:cxn ang="0">
                        <a:pos x="170" y="521"/>
                      </a:cxn>
                      <a:cxn ang="0">
                        <a:pos x="172" y="456"/>
                      </a:cxn>
                      <a:cxn ang="0">
                        <a:pos x="182" y="365"/>
                      </a:cxn>
                      <a:cxn ang="0">
                        <a:pos x="210" y="286"/>
                      </a:cxn>
                      <a:cxn ang="0">
                        <a:pos x="257" y="204"/>
                      </a:cxn>
                      <a:cxn ang="0">
                        <a:pos x="305" y="155"/>
                      </a:cxn>
                      <a:cxn ang="0">
                        <a:pos x="379" y="91"/>
                      </a:cxn>
                      <a:cxn ang="0">
                        <a:pos x="483" y="45"/>
                      </a:cxn>
                      <a:cxn ang="0">
                        <a:pos x="577" y="21"/>
                      </a:cxn>
                      <a:cxn ang="0">
                        <a:pos x="689" y="1"/>
                      </a:cxn>
                      <a:cxn ang="0">
                        <a:pos x="801" y="0"/>
                      </a:cxn>
                      <a:cxn ang="0">
                        <a:pos x="890" y="8"/>
                      </a:cxn>
                      <a:cxn ang="0">
                        <a:pos x="1002" y="32"/>
                      </a:cxn>
                      <a:cxn ang="0">
                        <a:pos x="1107" y="67"/>
                      </a:cxn>
                      <a:cxn ang="0">
                        <a:pos x="1182" y="105"/>
                      </a:cxn>
                      <a:cxn ang="0">
                        <a:pos x="1270" y="171"/>
                      </a:cxn>
                      <a:cxn ang="0">
                        <a:pos x="1343" y="257"/>
                      </a:cxn>
                      <a:cxn ang="0">
                        <a:pos x="1392" y="345"/>
                      </a:cxn>
                      <a:cxn ang="0">
                        <a:pos x="1424" y="408"/>
                      </a:cxn>
                      <a:cxn ang="0">
                        <a:pos x="1441" y="519"/>
                      </a:cxn>
                      <a:cxn ang="0">
                        <a:pos x="1436" y="635"/>
                      </a:cxn>
                      <a:cxn ang="0">
                        <a:pos x="1425" y="723"/>
                      </a:cxn>
                      <a:cxn ang="0">
                        <a:pos x="1392" y="839"/>
                      </a:cxn>
                      <a:cxn ang="0">
                        <a:pos x="1349" y="956"/>
                      </a:cxn>
                      <a:cxn ang="0">
                        <a:pos x="1296" y="1044"/>
                      </a:cxn>
                      <a:cxn ang="0">
                        <a:pos x="1225" y="1139"/>
                      </a:cxn>
                      <a:cxn ang="0">
                        <a:pos x="1140" y="1198"/>
                      </a:cxn>
                      <a:cxn ang="0">
                        <a:pos x="1055" y="1228"/>
                      </a:cxn>
                      <a:cxn ang="0">
                        <a:pos x="962" y="1247"/>
                      </a:cxn>
                      <a:cxn ang="0">
                        <a:pos x="878" y="1246"/>
                      </a:cxn>
                      <a:cxn ang="0">
                        <a:pos x="810" y="1223"/>
                      </a:cxn>
                      <a:cxn ang="0">
                        <a:pos x="751" y="1191"/>
                      </a:cxn>
                      <a:cxn ang="0">
                        <a:pos x="723" y="1181"/>
                      </a:cxn>
                      <a:cxn ang="0">
                        <a:pos x="748" y="1242"/>
                      </a:cxn>
                      <a:cxn ang="0">
                        <a:pos x="791" y="1300"/>
                      </a:cxn>
                      <a:cxn ang="0">
                        <a:pos x="810" y="1384"/>
                      </a:cxn>
                      <a:cxn ang="0">
                        <a:pos x="810" y="1549"/>
                      </a:cxn>
                      <a:cxn ang="0">
                        <a:pos x="625" y="1536"/>
                      </a:cxn>
                      <a:cxn ang="0">
                        <a:pos x="440" y="1466"/>
                      </a:cxn>
                      <a:cxn ang="0">
                        <a:pos x="305" y="1388"/>
                      </a:cxn>
                      <a:cxn ang="0">
                        <a:pos x="0" y="1294"/>
                      </a:cxn>
                    </a:cxnLst>
                    <a:rect l="0" t="0" r="r" b="b"/>
                    <a:pathLst>
                      <a:path w="1441" h="1549">
                        <a:moveTo>
                          <a:pt x="0" y="1294"/>
                        </a:moveTo>
                        <a:lnTo>
                          <a:pt x="140" y="1126"/>
                        </a:lnTo>
                        <a:lnTo>
                          <a:pt x="237" y="1026"/>
                        </a:lnTo>
                        <a:lnTo>
                          <a:pt x="300" y="953"/>
                        </a:lnTo>
                        <a:lnTo>
                          <a:pt x="305" y="864"/>
                        </a:lnTo>
                        <a:lnTo>
                          <a:pt x="276" y="791"/>
                        </a:lnTo>
                        <a:lnTo>
                          <a:pt x="233" y="728"/>
                        </a:lnTo>
                        <a:lnTo>
                          <a:pt x="213" y="669"/>
                        </a:lnTo>
                        <a:lnTo>
                          <a:pt x="191" y="625"/>
                        </a:lnTo>
                        <a:lnTo>
                          <a:pt x="170" y="521"/>
                        </a:lnTo>
                        <a:lnTo>
                          <a:pt x="172" y="456"/>
                        </a:lnTo>
                        <a:lnTo>
                          <a:pt x="182" y="365"/>
                        </a:lnTo>
                        <a:lnTo>
                          <a:pt x="210" y="286"/>
                        </a:lnTo>
                        <a:lnTo>
                          <a:pt x="257" y="204"/>
                        </a:lnTo>
                        <a:lnTo>
                          <a:pt x="305" y="155"/>
                        </a:lnTo>
                        <a:lnTo>
                          <a:pt x="379" y="91"/>
                        </a:lnTo>
                        <a:lnTo>
                          <a:pt x="483" y="45"/>
                        </a:lnTo>
                        <a:lnTo>
                          <a:pt x="577" y="21"/>
                        </a:lnTo>
                        <a:lnTo>
                          <a:pt x="689" y="1"/>
                        </a:lnTo>
                        <a:lnTo>
                          <a:pt x="801" y="0"/>
                        </a:lnTo>
                        <a:lnTo>
                          <a:pt x="890" y="8"/>
                        </a:lnTo>
                        <a:lnTo>
                          <a:pt x="1002" y="32"/>
                        </a:lnTo>
                        <a:lnTo>
                          <a:pt x="1107" y="67"/>
                        </a:lnTo>
                        <a:lnTo>
                          <a:pt x="1182" y="105"/>
                        </a:lnTo>
                        <a:lnTo>
                          <a:pt x="1270" y="171"/>
                        </a:lnTo>
                        <a:lnTo>
                          <a:pt x="1343" y="257"/>
                        </a:lnTo>
                        <a:lnTo>
                          <a:pt x="1392" y="345"/>
                        </a:lnTo>
                        <a:lnTo>
                          <a:pt x="1424" y="408"/>
                        </a:lnTo>
                        <a:lnTo>
                          <a:pt x="1441" y="519"/>
                        </a:lnTo>
                        <a:lnTo>
                          <a:pt x="1436" y="635"/>
                        </a:lnTo>
                        <a:lnTo>
                          <a:pt x="1425" y="723"/>
                        </a:lnTo>
                        <a:lnTo>
                          <a:pt x="1392" y="839"/>
                        </a:lnTo>
                        <a:lnTo>
                          <a:pt x="1349" y="956"/>
                        </a:lnTo>
                        <a:lnTo>
                          <a:pt x="1296" y="1044"/>
                        </a:lnTo>
                        <a:lnTo>
                          <a:pt x="1225" y="1139"/>
                        </a:lnTo>
                        <a:lnTo>
                          <a:pt x="1140" y="1198"/>
                        </a:lnTo>
                        <a:lnTo>
                          <a:pt x="1055" y="1228"/>
                        </a:lnTo>
                        <a:lnTo>
                          <a:pt x="962" y="1247"/>
                        </a:lnTo>
                        <a:lnTo>
                          <a:pt x="878" y="1246"/>
                        </a:lnTo>
                        <a:lnTo>
                          <a:pt x="810" y="1223"/>
                        </a:lnTo>
                        <a:lnTo>
                          <a:pt x="751" y="1191"/>
                        </a:lnTo>
                        <a:lnTo>
                          <a:pt x="723" y="1181"/>
                        </a:lnTo>
                        <a:lnTo>
                          <a:pt x="748" y="1242"/>
                        </a:lnTo>
                        <a:lnTo>
                          <a:pt x="791" y="1300"/>
                        </a:lnTo>
                        <a:lnTo>
                          <a:pt x="810" y="1384"/>
                        </a:lnTo>
                        <a:lnTo>
                          <a:pt x="810" y="1549"/>
                        </a:lnTo>
                        <a:lnTo>
                          <a:pt x="625" y="1536"/>
                        </a:lnTo>
                        <a:lnTo>
                          <a:pt x="440" y="1466"/>
                        </a:lnTo>
                        <a:lnTo>
                          <a:pt x="305" y="1388"/>
                        </a:lnTo>
                        <a:lnTo>
                          <a:pt x="0" y="1294"/>
                        </a:lnTo>
                        <a:close/>
                      </a:path>
                    </a:pathLst>
                  </a:custGeom>
                  <a:solidFill>
                    <a:srgbClr val="E0A080"/>
                  </a:solidFill>
                  <a:ln w="3175">
                    <a:solidFill>
                      <a:srgbClr val="000000"/>
                    </a:solidFill>
                    <a:prstDash val="solid"/>
                    <a:round/>
                  </a:ln>
                </p:spPr>
                <p:txBody>
                  <a:bodyPr/>
                  <a:lstStyle/>
                  <a:p>
                    <a:endParaRPr lang="en-US"/>
                  </a:p>
                </p:txBody>
              </p:sp>
              <p:sp>
                <p:nvSpPr>
                  <p:cNvPr id="43087" name="Freeform 1103"/>
                  <p:cNvSpPr/>
                  <p:nvPr/>
                </p:nvSpPr>
                <p:spPr bwMode="auto">
                  <a:xfrm>
                    <a:off x="3526" y="2596"/>
                    <a:ext cx="22" cy="87"/>
                  </a:xfrm>
                  <a:custGeom>
                    <a:avLst/>
                    <a:gdLst/>
                    <a:ahLst/>
                    <a:cxnLst>
                      <a:cxn ang="0">
                        <a:pos x="86" y="260"/>
                      </a:cxn>
                      <a:cxn ang="0">
                        <a:pos x="47" y="249"/>
                      </a:cxn>
                      <a:cxn ang="0">
                        <a:pos x="25" y="227"/>
                      </a:cxn>
                      <a:cxn ang="0">
                        <a:pos x="8" y="190"/>
                      </a:cxn>
                      <a:cxn ang="0">
                        <a:pos x="0" y="143"/>
                      </a:cxn>
                      <a:cxn ang="0">
                        <a:pos x="4" y="90"/>
                      </a:cxn>
                      <a:cxn ang="0">
                        <a:pos x="16" y="56"/>
                      </a:cxn>
                      <a:cxn ang="0">
                        <a:pos x="40" y="22"/>
                      </a:cxn>
                      <a:cxn ang="0">
                        <a:pos x="65" y="0"/>
                      </a:cxn>
                    </a:cxnLst>
                    <a:rect l="0" t="0" r="r" b="b"/>
                    <a:pathLst>
                      <a:path w="86" h="260">
                        <a:moveTo>
                          <a:pt x="86" y="260"/>
                        </a:moveTo>
                        <a:lnTo>
                          <a:pt x="47" y="249"/>
                        </a:lnTo>
                        <a:lnTo>
                          <a:pt x="25" y="227"/>
                        </a:lnTo>
                        <a:lnTo>
                          <a:pt x="8" y="190"/>
                        </a:lnTo>
                        <a:lnTo>
                          <a:pt x="0" y="143"/>
                        </a:lnTo>
                        <a:lnTo>
                          <a:pt x="4" y="90"/>
                        </a:lnTo>
                        <a:lnTo>
                          <a:pt x="16" y="56"/>
                        </a:lnTo>
                        <a:lnTo>
                          <a:pt x="40" y="22"/>
                        </a:lnTo>
                        <a:lnTo>
                          <a:pt x="65" y="0"/>
                        </a:lnTo>
                      </a:path>
                    </a:pathLst>
                  </a:custGeom>
                  <a:noFill/>
                  <a:ln w="3175">
                    <a:solidFill>
                      <a:srgbClr val="000000"/>
                    </a:solidFill>
                    <a:prstDash val="solid"/>
                    <a:round/>
                  </a:ln>
                </p:spPr>
                <p:txBody>
                  <a:bodyPr/>
                  <a:lstStyle/>
                  <a:p>
                    <a:endParaRPr lang="en-US"/>
                  </a:p>
                </p:txBody>
              </p:sp>
            </p:grpSp>
            <p:grpSp>
              <p:nvGrpSpPr>
                <p:cNvPr id="43108" name="Group 1124"/>
                <p:cNvGrpSpPr/>
                <p:nvPr/>
              </p:nvGrpSpPr>
              <p:grpSpPr bwMode="auto">
                <a:xfrm>
                  <a:off x="3339" y="2405"/>
                  <a:ext cx="315" cy="331"/>
                  <a:chOff x="3339" y="2405"/>
                  <a:chExt cx="315" cy="331"/>
                </a:xfrm>
              </p:grpSpPr>
              <p:grpSp>
                <p:nvGrpSpPr>
                  <p:cNvPr id="43091" name="Group 1107"/>
                  <p:cNvGrpSpPr/>
                  <p:nvPr/>
                </p:nvGrpSpPr>
                <p:grpSpPr bwMode="auto">
                  <a:xfrm>
                    <a:off x="3417" y="2405"/>
                    <a:ext cx="206" cy="96"/>
                    <a:chOff x="3417" y="2405"/>
                    <a:chExt cx="206" cy="96"/>
                  </a:xfrm>
                </p:grpSpPr>
                <p:sp>
                  <p:nvSpPr>
                    <p:cNvPr id="43089" name="Freeform 1105"/>
                    <p:cNvSpPr/>
                    <p:nvPr/>
                  </p:nvSpPr>
                  <p:spPr bwMode="auto">
                    <a:xfrm>
                      <a:off x="3432" y="2419"/>
                      <a:ext cx="191" cy="82"/>
                    </a:xfrm>
                    <a:custGeom>
                      <a:avLst/>
                      <a:gdLst/>
                      <a:ahLst/>
                      <a:cxnLst>
                        <a:cxn ang="0">
                          <a:pos x="0" y="245"/>
                        </a:cxn>
                        <a:cxn ang="0">
                          <a:pos x="64" y="166"/>
                        </a:cxn>
                        <a:cxn ang="0">
                          <a:pos x="141" y="109"/>
                        </a:cxn>
                        <a:cxn ang="0">
                          <a:pos x="229" y="60"/>
                        </a:cxn>
                        <a:cxn ang="0">
                          <a:pos x="321" y="28"/>
                        </a:cxn>
                        <a:cxn ang="0">
                          <a:pos x="427" y="10"/>
                        </a:cxn>
                        <a:cxn ang="0">
                          <a:pos x="556" y="0"/>
                        </a:cxn>
                        <a:cxn ang="0">
                          <a:pos x="650" y="15"/>
                        </a:cxn>
                        <a:cxn ang="0">
                          <a:pos x="768" y="53"/>
                        </a:cxn>
                      </a:cxnLst>
                      <a:rect l="0" t="0" r="r" b="b"/>
                      <a:pathLst>
                        <a:path w="768" h="245">
                          <a:moveTo>
                            <a:pt x="0" y="245"/>
                          </a:moveTo>
                          <a:lnTo>
                            <a:pt x="64" y="166"/>
                          </a:lnTo>
                          <a:lnTo>
                            <a:pt x="141" y="109"/>
                          </a:lnTo>
                          <a:lnTo>
                            <a:pt x="229" y="60"/>
                          </a:lnTo>
                          <a:lnTo>
                            <a:pt x="321" y="28"/>
                          </a:lnTo>
                          <a:lnTo>
                            <a:pt x="427" y="10"/>
                          </a:lnTo>
                          <a:lnTo>
                            <a:pt x="556" y="0"/>
                          </a:lnTo>
                          <a:lnTo>
                            <a:pt x="650" y="15"/>
                          </a:lnTo>
                          <a:lnTo>
                            <a:pt x="768" y="53"/>
                          </a:lnTo>
                        </a:path>
                      </a:pathLst>
                    </a:custGeom>
                    <a:noFill/>
                    <a:ln w="3175">
                      <a:solidFill>
                        <a:srgbClr val="804000"/>
                      </a:solidFill>
                      <a:prstDash val="solid"/>
                      <a:round/>
                    </a:ln>
                  </p:spPr>
                  <p:txBody>
                    <a:bodyPr/>
                    <a:lstStyle/>
                    <a:p>
                      <a:endParaRPr lang="en-US"/>
                    </a:p>
                  </p:txBody>
                </p:sp>
                <p:sp>
                  <p:nvSpPr>
                    <p:cNvPr id="43090" name="Freeform 1106"/>
                    <p:cNvSpPr/>
                    <p:nvPr/>
                  </p:nvSpPr>
                  <p:spPr bwMode="auto">
                    <a:xfrm>
                      <a:off x="3417" y="2405"/>
                      <a:ext cx="194" cy="90"/>
                    </a:xfrm>
                    <a:custGeom>
                      <a:avLst/>
                      <a:gdLst/>
                      <a:ahLst/>
                      <a:cxnLst>
                        <a:cxn ang="0">
                          <a:pos x="0" y="268"/>
                        </a:cxn>
                        <a:cxn ang="0">
                          <a:pos x="41" y="193"/>
                        </a:cxn>
                        <a:cxn ang="0">
                          <a:pos x="89" y="132"/>
                        </a:cxn>
                        <a:cxn ang="0">
                          <a:pos x="148" y="79"/>
                        </a:cxn>
                        <a:cxn ang="0">
                          <a:pos x="228" y="33"/>
                        </a:cxn>
                        <a:cxn ang="0">
                          <a:pos x="341" y="5"/>
                        </a:cxn>
                        <a:cxn ang="0">
                          <a:pos x="450" y="0"/>
                        </a:cxn>
                        <a:cxn ang="0">
                          <a:pos x="569" y="13"/>
                        </a:cxn>
                        <a:cxn ang="0">
                          <a:pos x="668" y="36"/>
                        </a:cxn>
                        <a:cxn ang="0">
                          <a:pos x="726" y="58"/>
                        </a:cxn>
                        <a:cxn ang="0">
                          <a:pos x="776" y="81"/>
                        </a:cxn>
                      </a:cxnLst>
                      <a:rect l="0" t="0" r="r" b="b"/>
                      <a:pathLst>
                        <a:path w="776" h="268">
                          <a:moveTo>
                            <a:pt x="0" y="268"/>
                          </a:moveTo>
                          <a:lnTo>
                            <a:pt x="41" y="193"/>
                          </a:lnTo>
                          <a:lnTo>
                            <a:pt x="89" y="132"/>
                          </a:lnTo>
                          <a:lnTo>
                            <a:pt x="148" y="79"/>
                          </a:lnTo>
                          <a:lnTo>
                            <a:pt x="228" y="33"/>
                          </a:lnTo>
                          <a:lnTo>
                            <a:pt x="341" y="5"/>
                          </a:lnTo>
                          <a:lnTo>
                            <a:pt x="450" y="0"/>
                          </a:lnTo>
                          <a:lnTo>
                            <a:pt x="569" y="13"/>
                          </a:lnTo>
                          <a:lnTo>
                            <a:pt x="668" y="36"/>
                          </a:lnTo>
                          <a:lnTo>
                            <a:pt x="726" y="58"/>
                          </a:lnTo>
                          <a:lnTo>
                            <a:pt x="776" y="81"/>
                          </a:lnTo>
                        </a:path>
                      </a:pathLst>
                    </a:custGeom>
                    <a:noFill/>
                    <a:ln w="3175">
                      <a:solidFill>
                        <a:srgbClr val="804000"/>
                      </a:solidFill>
                      <a:prstDash val="solid"/>
                      <a:round/>
                    </a:ln>
                  </p:spPr>
                  <p:txBody>
                    <a:bodyPr/>
                    <a:lstStyle/>
                    <a:p>
                      <a:endParaRPr lang="en-US"/>
                    </a:p>
                  </p:txBody>
                </p:sp>
              </p:grpSp>
              <p:grpSp>
                <p:nvGrpSpPr>
                  <p:cNvPr id="43107" name="Group 1123"/>
                  <p:cNvGrpSpPr/>
                  <p:nvPr/>
                </p:nvGrpSpPr>
                <p:grpSpPr bwMode="auto">
                  <a:xfrm>
                    <a:off x="3339" y="2465"/>
                    <a:ext cx="315" cy="271"/>
                    <a:chOff x="3339" y="2465"/>
                    <a:chExt cx="315" cy="271"/>
                  </a:xfrm>
                </p:grpSpPr>
                <p:grpSp>
                  <p:nvGrpSpPr>
                    <p:cNvPr id="43099" name="Group 1115"/>
                    <p:cNvGrpSpPr/>
                    <p:nvPr/>
                  </p:nvGrpSpPr>
                  <p:grpSpPr bwMode="auto">
                    <a:xfrm>
                      <a:off x="3339" y="2465"/>
                      <a:ext cx="113" cy="156"/>
                      <a:chOff x="3339" y="2465"/>
                      <a:chExt cx="113" cy="156"/>
                    </a:xfrm>
                  </p:grpSpPr>
                  <p:sp>
                    <p:nvSpPr>
                      <p:cNvPr id="43092" name="Freeform 1108"/>
                      <p:cNvSpPr/>
                      <p:nvPr/>
                    </p:nvSpPr>
                    <p:spPr bwMode="auto">
                      <a:xfrm>
                        <a:off x="3339" y="2465"/>
                        <a:ext cx="113" cy="156"/>
                      </a:xfrm>
                      <a:custGeom>
                        <a:avLst/>
                        <a:gdLst/>
                        <a:ahLst/>
                        <a:cxnLst>
                          <a:cxn ang="0">
                            <a:pos x="24" y="384"/>
                          </a:cxn>
                          <a:cxn ang="0">
                            <a:pos x="16" y="202"/>
                          </a:cxn>
                          <a:cxn ang="0">
                            <a:pos x="75" y="88"/>
                          </a:cxn>
                          <a:cxn ang="0">
                            <a:pos x="119" y="22"/>
                          </a:cxn>
                          <a:cxn ang="0">
                            <a:pos x="162" y="0"/>
                          </a:cxn>
                          <a:cxn ang="0">
                            <a:pos x="185" y="41"/>
                          </a:cxn>
                          <a:cxn ang="0">
                            <a:pos x="220" y="24"/>
                          </a:cxn>
                          <a:cxn ang="0">
                            <a:pos x="242" y="66"/>
                          </a:cxn>
                          <a:cxn ang="0">
                            <a:pos x="265" y="93"/>
                          </a:cxn>
                          <a:cxn ang="0">
                            <a:pos x="291" y="119"/>
                          </a:cxn>
                          <a:cxn ang="0">
                            <a:pos x="286" y="158"/>
                          </a:cxn>
                          <a:cxn ang="0">
                            <a:pos x="319" y="134"/>
                          </a:cxn>
                          <a:cxn ang="0">
                            <a:pos x="351" y="156"/>
                          </a:cxn>
                          <a:cxn ang="0">
                            <a:pos x="354" y="189"/>
                          </a:cxn>
                          <a:cxn ang="0">
                            <a:pos x="391" y="193"/>
                          </a:cxn>
                          <a:cxn ang="0">
                            <a:pos x="404" y="230"/>
                          </a:cxn>
                          <a:cxn ang="0">
                            <a:pos x="432" y="266"/>
                          </a:cxn>
                          <a:cxn ang="0">
                            <a:pos x="423" y="345"/>
                          </a:cxn>
                          <a:cxn ang="0">
                            <a:pos x="437" y="397"/>
                          </a:cxn>
                          <a:cxn ang="0">
                            <a:pos x="446" y="444"/>
                          </a:cxn>
                          <a:cxn ang="0">
                            <a:pos x="416" y="469"/>
                          </a:cxn>
                          <a:cxn ang="0">
                            <a:pos x="381" y="463"/>
                          </a:cxn>
                          <a:cxn ang="0">
                            <a:pos x="351" y="428"/>
                          </a:cxn>
                          <a:cxn ang="0">
                            <a:pos x="328" y="424"/>
                          </a:cxn>
                          <a:cxn ang="0">
                            <a:pos x="290" y="415"/>
                          </a:cxn>
                          <a:cxn ang="0">
                            <a:pos x="265" y="408"/>
                          </a:cxn>
                          <a:cxn ang="0">
                            <a:pos x="248" y="398"/>
                          </a:cxn>
                          <a:cxn ang="0">
                            <a:pos x="220" y="393"/>
                          </a:cxn>
                          <a:cxn ang="0">
                            <a:pos x="200" y="362"/>
                          </a:cxn>
                          <a:cxn ang="0">
                            <a:pos x="186" y="394"/>
                          </a:cxn>
                          <a:cxn ang="0">
                            <a:pos x="158" y="404"/>
                          </a:cxn>
                          <a:cxn ang="0">
                            <a:pos x="143" y="415"/>
                          </a:cxn>
                          <a:cxn ang="0">
                            <a:pos x="119" y="445"/>
                          </a:cxn>
                        </a:cxnLst>
                        <a:rect l="0" t="0" r="r" b="b"/>
                        <a:pathLst>
                          <a:path w="448" h="469">
                            <a:moveTo>
                              <a:pt x="83" y="445"/>
                            </a:moveTo>
                            <a:lnTo>
                              <a:pt x="24" y="384"/>
                            </a:lnTo>
                            <a:lnTo>
                              <a:pt x="0" y="304"/>
                            </a:lnTo>
                            <a:lnTo>
                              <a:pt x="16" y="202"/>
                            </a:lnTo>
                            <a:lnTo>
                              <a:pt x="49" y="126"/>
                            </a:lnTo>
                            <a:lnTo>
                              <a:pt x="75" y="88"/>
                            </a:lnTo>
                            <a:lnTo>
                              <a:pt x="104" y="38"/>
                            </a:lnTo>
                            <a:lnTo>
                              <a:pt x="119" y="22"/>
                            </a:lnTo>
                            <a:lnTo>
                              <a:pt x="140" y="1"/>
                            </a:lnTo>
                            <a:lnTo>
                              <a:pt x="162" y="0"/>
                            </a:lnTo>
                            <a:lnTo>
                              <a:pt x="174" y="18"/>
                            </a:lnTo>
                            <a:lnTo>
                              <a:pt x="185" y="41"/>
                            </a:lnTo>
                            <a:lnTo>
                              <a:pt x="195" y="26"/>
                            </a:lnTo>
                            <a:lnTo>
                              <a:pt x="220" y="24"/>
                            </a:lnTo>
                            <a:lnTo>
                              <a:pt x="234" y="41"/>
                            </a:lnTo>
                            <a:lnTo>
                              <a:pt x="242" y="66"/>
                            </a:lnTo>
                            <a:lnTo>
                              <a:pt x="248" y="104"/>
                            </a:lnTo>
                            <a:lnTo>
                              <a:pt x="265" y="93"/>
                            </a:lnTo>
                            <a:lnTo>
                              <a:pt x="286" y="106"/>
                            </a:lnTo>
                            <a:lnTo>
                              <a:pt x="291" y="119"/>
                            </a:lnTo>
                            <a:lnTo>
                              <a:pt x="290" y="140"/>
                            </a:lnTo>
                            <a:lnTo>
                              <a:pt x="286" y="158"/>
                            </a:lnTo>
                            <a:lnTo>
                              <a:pt x="300" y="143"/>
                            </a:lnTo>
                            <a:lnTo>
                              <a:pt x="319" y="134"/>
                            </a:lnTo>
                            <a:lnTo>
                              <a:pt x="348" y="140"/>
                            </a:lnTo>
                            <a:lnTo>
                              <a:pt x="351" y="156"/>
                            </a:lnTo>
                            <a:lnTo>
                              <a:pt x="354" y="170"/>
                            </a:lnTo>
                            <a:lnTo>
                              <a:pt x="354" y="189"/>
                            </a:lnTo>
                            <a:lnTo>
                              <a:pt x="371" y="183"/>
                            </a:lnTo>
                            <a:lnTo>
                              <a:pt x="391" y="193"/>
                            </a:lnTo>
                            <a:lnTo>
                              <a:pt x="399" y="207"/>
                            </a:lnTo>
                            <a:lnTo>
                              <a:pt x="404" y="230"/>
                            </a:lnTo>
                            <a:lnTo>
                              <a:pt x="423" y="238"/>
                            </a:lnTo>
                            <a:lnTo>
                              <a:pt x="432" y="266"/>
                            </a:lnTo>
                            <a:lnTo>
                              <a:pt x="429" y="294"/>
                            </a:lnTo>
                            <a:lnTo>
                              <a:pt x="423" y="345"/>
                            </a:lnTo>
                            <a:lnTo>
                              <a:pt x="426" y="375"/>
                            </a:lnTo>
                            <a:lnTo>
                              <a:pt x="437" y="397"/>
                            </a:lnTo>
                            <a:lnTo>
                              <a:pt x="448" y="419"/>
                            </a:lnTo>
                            <a:lnTo>
                              <a:pt x="446" y="444"/>
                            </a:lnTo>
                            <a:lnTo>
                              <a:pt x="432" y="462"/>
                            </a:lnTo>
                            <a:lnTo>
                              <a:pt x="416" y="469"/>
                            </a:lnTo>
                            <a:lnTo>
                              <a:pt x="398" y="469"/>
                            </a:lnTo>
                            <a:lnTo>
                              <a:pt x="381" y="463"/>
                            </a:lnTo>
                            <a:lnTo>
                              <a:pt x="360" y="445"/>
                            </a:lnTo>
                            <a:lnTo>
                              <a:pt x="351" y="428"/>
                            </a:lnTo>
                            <a:lnTo>
                              <a:pt x="348" y="419"/>
                            </a:lnTo>
                            <a:lnTo>
                              <a:pt x="328" y="424"/>
                            </a:lnTo>
                            <a:lnTo>
                              <a:pt x="306" y="423"/>
                            </a:lnTo>
                            <a:lnTo>
                              <a:pt x="290" y="415"/>
                            </a:lnTo>
                            <a:lnTo>
                              <a:pt x="284" y="408"/>
                            </a:lnTo>
                            <a:lnTo>
                              <a:pt x="265" y="408"/>
                            </a:lnTo>
                            <a:lnTo>
                              <a:pt x="254" y="403"/>
                            </a:lnTo>
                            <a:lnTo>
                              <a:pt x="248" y="398"/>
                            </a:lnTo>
                            <a:lnTo>
                              <a:pt x="233" y="398"/>
                            </a:lnTo>
                            <a:lnTo>
                              <a:pt x="220" y="393"/>
                            </a:lnTo>
                            <a:lnTo>
                              <a:pt x="210" y="375"/>
                            </a:lnTo>
                            <a:lnTo>
                              <a:pt x="200" y="362"/>
                            </a:lnTo>
                            <a:lnTo>
                              <a:pt x="195" y="375"/>
                            </a:lnTo>
                            <a:lnTo>
                              <a:pt x="186" y="394"/>
                            </a:lnTo>
                            <a:lnTo>
                              <a:pt x="172" y="403"/>
                            </a:lnTo>
                            <a:lnTo>
                              <a:pt x="158" y="404"/>
                            </a:lnTo>
                            <a:lnTo>
                              <a:pt x="148" y="404"/>
                            </a:lnTo>
                            <a:lnTo>
                              <a:pt x="143" y="415"/>
                            </a:lnTo>
                            <a:lnTo>
                              <a:pt x="134" y="428"/>
                            </a:lnTo>
                            <a:lnTo>
                              <a:pt x="119" y="445"/>
                            </a:lnTo>
                            <a:lnTo>
                              <a:pt x="83" y="445"/>
                            </a:lnTo>
                            <a:close/>
                          </a:path>
                        </a:pathLst>
                      </a:custGeom>
                      <a:solidFill>
                        <a:srgbClr val="C08040"/>
                      </a:solidFill>
                      <a:ln w="3175">
                        <a:solidFill>
                          <a:srgbClr val="000000"/>
                        </a:solidFill>
                        <a:prstDash val="solid"/>
                        <a:round/>
                      </a:ln>
                    </p:spPr>
                    <p:txBody>
                      <a:bodyPr/>
                      <a:lstStyle/>
                      <a:p>
                        <a:endParaRPr lang="en-US"/>
                      </a:p>
                    </p:txBody>
                  </p:sp>
                  <p:grpSp>
                    <p:nvGrpSpPr>
                      <p:cNvPr id="43098" name="Group 1114"/>
                      <p:cNvGrpSpPr/>
                      <p:nvPr/>
                    </p:nvGrpSpPr>
                    <p:grpSpPr bwMode="auto">
                      <a:xfrm>
                        <a:off x="3345" y="2473"/>
                        <a:ext cx="84" cy="136"/>
                        <a:chOff x="3345" y="2473"/>
                        <a:chExt cx="84" cy="136"/>
                      </a:xfrm>
                    </p:grpSpPr>
                    <p:sp>
                      <p:nvSpPr>
                        <p:cNvPr id="43093" name="Freeform 1109"/>
                        <p:cNvSpPr/>
                        <p:nvPr/>
                      </p:nvSpPr>
                      <p:spPr bwMode="auto">
                        <a:xfrm>
                          <a:off x="3413" y="2563"/>
                          <a:ext cx="16" cy="29"/>
                        </a:xfrm>
                        <a:custGeom>
                          <a:avLst/>
                          <a:gdLst/>
                          <a:ahLst/>
                          <a:cxnLst>
                            <a:cxn ang="0">
                              <a:pos x="20" y="87"/>
                            </a:cxn>
                            <a:cxn ang="0">
                              <a:pos x="15" y="44"/>
                            </a:cxn>
                            <a:cxn ang="0">
                              <a:pos x="30" y="19"/>
                            </a:cxn>
                            <a:cxn ang="0">
                              <a:pos x="67" y="0"/>
                            </a:cxn>
                            <a:cxn ang="0">
                              <a:pos x="43" y="3"/>
                            </a:cxn>
                            <a:cxn ang="0">
                              <a:pos x="13" y="13"/>
                            </a:cxn>
                            <a:cxn ang="0">
                              <a:pos x="0" y="36"/>
                            </a:cxn>
                            <a:cxn ang="0">
                              <a:pos x="20" y="87"/>
                            </a:cxn>
                          </a:cxnLst>
                          <a:rect l="0" t="0" r="r" b="b"/>
                          <a:pathLst>
                            <a:path w="67" h="87">
                              <a:moveTo>
                                <a:pt x="20" y="87"/>
                              </a:moveTo>
                              <a:lnTo>
                                <a:pt x="15" y="44"/>
                              </a:lnTo>
                              <a:lnTo>
                                <a:pt x="30" y="19"/>
                              </a:lnTo>
                              <a:lnTo>
                                <a:pt x="67" y="0"/>
                              </a:lnTo>
                              <a:lnTo>
                                <a:pt x="43" y="3"/>
                              </a:lnTo>
                              <a:lnTo>
                                <a:pt x="13" y="13"/>
                              </a:lnTo>
                              <a:lnTo>
                                <a:pt x="0" y="36"/>
                              </a:lnTo>
                              <a:lnTo>
                                <a:pt x="20" y="87"/>
                              </a:lnTo>
                              <a:close/>
                            </a:path>
                          </a:pathLst>
                        </a:custGeom>
                        <a:solidFill>
                          <a:srgbClr val="804000"/>
                        </a:solidFill>
                        <a:ln w="3175">
                          <a:solidFill>
                            <a:srgbClr val="000000"/>
                          </a:solidFill>
                          <a:prstDash val="solid"/>
                          <a:round/>
                        </a:ln>
                      </p:spPr>
                      <p:txBody>
                        <a:bodyPr/>
                        <a:lstStyle/>
                        <a:p>
                          <a:endParaRPr lang="en-US"/>
                        </a:p>
                      </p:txBody>
                    </p:sp>
                    <p:sp>
                      <p:nvSpPr>
                        <p:cNvPr id="43094" name="Freeform 1110"/>
                        <p:cNvSpPr/>
                        <p:nvPr/>
                      </p:nvSpPr>
                      <p:spPr bwMode="auto">
                        <a:xfrm>
                          <a:off x="3381" y="2517"/>
                          <a:ext cx="27" cy="68"/>
                        </a:xfrm>
                        <a:custGeom>
                          <a:avLst/>
                          <a:gdLst/>
                          <a:ahLst/>
                          <a:cxnLst>
                            <a:cxn ang="0">
                              <a:pos x="43" y="204"/>
                            </a:cxn>
                            <a:cxn ang="0">
                              <a:pos x="22" y="161"/>
                            </a:cxn>
                            <a:cxn ang="0">
                              <a:pos x="26" y="98"/>
                            </a:cxn>
                            <a:cxn ang="0">
                              <a:pos x="60" y="49"/>
                            </a:cxn>
                            <a:cxn ang="0">
                              <a:pos x="108" y="0"/>
                            </a:cxn>
                            <a:cxn ang="0">
                              <a:pos x="81" y="28"/>
                            </a:cxn>
                            <a:cxn ang="0">
                              <a:pos x="32" y="62"/>
                            </a:cxn>
                            <a:cxn ang="0">
                              <a:pos x="0" y="92"/>
                            </a:cxn>
                            <a:cxn ang="0">
                              <a:pos x="5" y="114"/>
                            </a:cxn>
                            <a:cxn ang="0">
                              <a:pos x="3" y="145"/>
                            </a:cxn>
                            <a:cxn ang="0">
                              <a:pos x="3" y="175"/>
                            </a:cxn>
                            <a:cxn ang="0">
                              <a:pos x="43" y="204"/>
                            </a:cxn>
                          </a:cxnLst>
                          <a:rect l="0" t="0" r="r" b="b"/>
                          <a:pathLst>
                            <a:path w="108" h="204">
                              <a:moveTo>
                                <a:pt x="43" y="204"/>
                              </a:moveTo>
                              <a:lnTo>
                                <a:pt x="22" y="161"/>
                              </a:lnTo>
                              <a:lnTo>
                                <a:pt x="26" y="98"/>
                              </a:lnTo>
                              <a:lnTo>
                                <a:pt x="60" y="49"/>
                              </a:lnTo>
                              <a:lnTo>
                                <a:pt x="108" y="0"/>
                              </a:lnTo>
                              <a:lnTo>
                                <a:pt x="81" y="28"/>
                              </a:lnTo>
                              <a:lnTo>
                                <a:pt x="32" y="62"/>
                              </a:lnTo>
                              <a:lnTo>
                                <a:pt x="0" y="92"/>
                              </a:lnTo>
                              <a:lnTo>
                                <a:pt x="5" y="114"/>
                              </a:lnTo>
                              <a:lnTo>
                                <a:pt x="3" y="145"/>
                              </a:lnTo>
                              <a:lnTo>
                                <a:pt x="3" y="175"/>
                              </a:lnTo>
                              <a:lnTo>
                                <a:pt x="43" y="204"/>
                              </a:lnTo>
                              <a:close/>
                            </a:path>
                          </a:pathLst>
                        </a:custGeom>
                        <a:solidFill>
                          <a:srgbClr val="804000"/>
                        </a:solidFill>
                        <a:ln w="3175">
                          <a:solidFill>
                            <a:srgbClr val="000000"/>
                          </a:solidFill>
                          <a:prstDash val="solid"/>
                          <a:round/>
                        </a:ln>
                      </p:spPr>
                      <p:txBody>
                        <a:bodyPr/>
                        <a:lstStyle/>
                        <a:p>
                          <a:endParaRPr lang="en-US"/>
                        </a:p>
                      </p:txBody>
                    </p:sp>
                    <p:sp>
                      <p:nvSpPr>
                        <p:cNvPr id="43095" name="Freeform 1111"/>
                        <p:cNvSpPr/>
                        <p:nvPr/>
                      </p:nvSpPr>
                      <p:spPr bwMode="auto">
                        <a:xfrm>
                          <a:off x="3345" y="2555"/>
                          <a:ext cx="19" cy="54"/>
                        </a:xfrm>
                        <a:custGeom>
                          <a:avLst/>
                          <a:gdLst/>
                          <a:ahLst/>
                          <a:cxnLst>
                            <a:cxn ang="0">
                              <a:pos x="33" y="135"/>
                            </a:cxn>
                            <a:cxn ang="0">
                              <a:pos x="0" y="84"/>
                            </a:cxn>
                            <a:cxn ang="0">
                              <a:pos x="12" y="49"/>
                            </a:cxn>
                            <a:cxn ang="0">
                              <a:pos x="42" y="0"/>
                            </a:cxn>
                            <a:cxn ang="0">
                              <a:pos x="17" y="85"/>
                            </a:cxn>
                            <a:cxn ang="0">
                              <a:pos x="36" y="124"/>
                            </a:cxn>
                            <a:cxn ang="0">
                              <a:pos x="74" y="163"/>
                            </a:cxn>
                            <a:cxn ang="0">
                              <a:pos x="33" y="135"/>
                            </a:cxn>
                          </a:cxnLst>
                          <a:rect l="0" t="0" r="r" b="b"/>
                          <a:pathLst>
                            <a:path w="74" h="163">
                              <a:moveTo>
                                <a:pt x="33" y="135"/>
                              </a:moveTo>
                              <a:lnTo>
                                <a:pt x="0" y="84"/>
                              </a:lnTo>
                              <a:lnTo>
                                <a:pt x="12" y="49"/>
                              </a:lnTo>
                              <a:lnTo>
                                <a:pt x="42" y="0"/>
                              </a:lnTo>
                              <a:lnTo>
                                <a:pt x="17" y="85"/>
                              </a:lnTo>
                              <a:lnTo>
                                <a:pt x="36" y="124"/>
                              </a:lnTo>
                              <a:lnTo>
                                <a:pt x="74" y="163"/>
                              </a:lnTo>
                              <a:lnTo>
                                <a:pt x="33" y="135"/>
                              </a:lnTo>
                              <a:close/>
                            </a:path>
                          </a:pathLst>
                        </a:custGeom>
                        <a:solidFill>
                          <a:srgbClr val="804000"/>
                        </a:solidFill>
                        <a:ln w="3175">
                          <a:solidFill>
                            <a:srgbClr val="000000"/>
                          </a:solidFill>
                          <a:prstDash val="solid"/>
                          <a:round/>
                        </a:ln>
                      </p:spPr>
                      <p:txBody>
                        <a:bodyPr/>
                        <a:lstStyle/>
                        <a:p>
                          <a:endParaRPr lang="en-US"/>
                        </a:p>
                      </p:txBody>
                    </p:sp>
                    <p:sp>
                      <p:nvSpPr>
                        <p:cNvPr id="43096" name="Freeform 1112"/>
                        <p:cNvSpPr/>
                        <p:nvPr/>
                      </p:nvSpPr>
                      <p:spPr bwMode="auto">
                        <a:xfrm>
                          <a:off x="3360" y="2473"/>
                          <a:ext cx="25" cy="54"/>
                        </a:xfrm>
                        <a:custGeom>
                          <a:avLst/>
                          <a:gdLst/>
                          <a:ahLst/>
                          <a:cxnLst>
                            <a:cxn ang="0">
                              <a:pos x="99" y="0"/>
                            </a:cxn>
                            <a:cxn ang="0">
                              <a:pos x="52" y="39"/>
                            </a:cxn>
                            <a:cxn ang="0">
                              <a:pos x="14" y="79"/>
                            </a:cxn>
                            <a:cxn ang="0">
                              <a:pos x="6" y="115"/>
                            </a:cxn>
                            <a:cxn ang="0">
                              <a:pos x="0" y="161"/>
                            </a:cxn>
                            <a:cxn ang="0">
                              <a:pos x="16" y="123"/>
                            </a:cxn>
                            <a:cxn ang="0">
                              <a:pos x="31" y="82"/>
                            </a:cxn>
                            <a:cxn ang="0">
                              <a:pos x="71" y="35"/>
                            </a:cxn>
                            <a:cxn ang="0">
                              <a:pos x="99" y="0"/>
                            </a:cxn>
                          </a:cxnLst>
                          <a:rect l="0" t="0" r="r" b="b"/>
                          <a:pathLst>
                            <a:path w="99" h="161">
                              <a:moveTo>
                                <a:pt x="99" y="0"/>
                              </a:moveTo>
                              <a:lnTo>
                                <a:pt x="52" y="39"/>
                              </a:lnTo>
                              <a:lnTo>
                                <a:pt x="14" y="79"/>
                              </a:lnTo>
                              <a:lnTo>
                                <a:pt x="6" y="115"/>
                              </a:lnTo>
                              <a:lnTo>
                                <a:pt x="0" y="161"/>
                              </a:lnTo>
                              <a:lnTo>
                                <a:pt x="16" y="123"/>
                              </a:lnTo>
                              <a:lnTo>
                                <a:pt x="31" y="82"/>
                              </a:lnTo>
                              <a:lnTo>
                                <a:pt x="71" y="35"/>
                              </a:lnTo>
                              <a:lnTo>
                                <a:pt x="99" y="0"/>
                              </a:lnTo>
                              <a:close/>
                            </a:path>
                          </a:pathLst>
                        </a:custGeom>
                        <a:solidFill>
                          <a:srgbClr val="804000"/>
                        </a:solidFill>
                        <a:ln w="3175">
                          <a:solidFill>
                            <a:srgbClr val="000000"/>
                          </a:solidFill>
                          <a:prstDash val="solid"/>
                          <a:round/>
                        </a:ln>
                      </p:spPr>
                      <p:txBody>
                        <a:bodyPr/>
                        <a:lstStyle/>
                        <a:p>
                          <a:endParaRPr lang="en-US"/>
                        </a:p>
                      </p:txBody>
                    </p:sp>
                    <p:sp>
                      <p:nvSpPr>
                        <p:cNvPr id="43097" name="Freeform 1113"/>
                        <p:cNvSpPr/>
                        <p:nvPr/>
                      </p:nvSpPr>
                      <p:spPr bwMode="auto">
                        <a:xfrm>
                          <a:off x="3357" y="2574"/>
                          <a:ext cx="14" cy="35"/>
                        </a:xfrm>
                        <a:custGeom>
                          <a:avLst/>
                          <a:gdLst/>
                          <a:ahLst/>
                          <a:cxnLst>
                            <a:cxn ang="0">
                              <a:pos x="21" y="105"/>
                            </a:cxn>
                            <a:cxn ang="0">
                              <a:pos x="7" y="73"/>
                            </a:cxn>
                            <a:cxn ang="0">
                              <a:pos x="0" y="49"/>
                            </a:cxn>
                            <a:cxn ang="0">
                              <a:pos x="16" y="22"/>
                            </a:cxn>
                            <a:cxn ang="0">
                              <a:pos x="50" y="0"/>
                            </a:cxn>
                            <a:cxn ang="0">
                              <a:pos x="31" y="30"/>
                            </a:cxn>
                            <a:cxn ang="0">
                              <a:pos x="18" y="60"/>
                            </a:cxn>
                            <a:cxn ang="0">
                              <a:pos x="36" y="73"/>
                            </a:cxn>
                            <a:cxn ang="0">
                              <a:pos x="56" y="44"/>
                            </a:cxn>
                            <a:cxn ang="0">
                              <a:pos x="47" y="67"/>
                            </a:cxn>
                            <a:cxn ang="0">
                              <a:pos x="21" y="105"/>
                            </a:cxn>
                          </a:cxnLst>
                          <a:rect l="0" t="0" r="r" b="b"/>
                          <a:pathLst>
                            <a:path w="56" h="105">
                              <a:moveTo>
                                <a:pt x="21" y="105"/>
                              </a:moveTo>
                              <a:lnTo>
                                <a:pt x="7" y="73"/>
                              </a:lnTo>
                              <a:lnTo>
                                <a:pt x="0" y="49"/>
                              </a:lnTo>
                              <a:lnTo>
                                <a:pt x="16" y="22"/>
                              </a:lnTo>
                              <a:lnTo>
                                <a:pt x="50" y="0"/>
                              </a:lnTo>
                              <a:lnTo>
                                <a:pt x="31" y="30"/>
                              </a:lnTo>
                              <a:lnTo>
                                <a:pt x="18" y="60"/>
                              </a:lnTo>
                              <a:lnTo>
                                <a:pt x="36" y="73"/>
                              </a:lnTo>
                              <a:lnTo>
                                <a:pt x="56" y="44"/>
                              </a:lnTo>
                              <a:lnTo>
                                <a:pt x="47" y="67"/>
                              </a:lnTo>
                              <a:lnTo>
                                <a:pt x="21" y="105"/>
                              </a:lnTo>
                              <a:close/>
                            </a:path>
                          </a:pathLst>
                        </a:custGeom>
                        <a:solidFill>
                          <a:srgbClr val="804000"/>
                        </a:solidFill>
                        <a:ln w="3175">
                          <a:solidFill>
                            <a:srgbClr val="000000"/>
                          </a:solidFill>
                          <a:prstDash val="solid"/>
                          <a:round/>
                        </a:ln>
                      </p:spPr>
                      <p:txBody>
                        <a:bodyPr/>
                        <a:lstStyle/>
                        <a:p>
                          <a:endParaRPr lang="en-US"/>
                        </a:p>
                      </p:txBody>
                    </p:sp>
                  </p:grpSp>
                </p:grpSp>
                <p:grpSp>
                  <p:nvGrpSpPr>
                    <p:cNvPr id="43106" name="Group 1122"/>
                    <p:cNvGrpSpPr/>
                    <p:nvPr/>
                  </p:nvGrpSpPr>
                  <p:grpSpPr bwMode="auto">
                    <a:xfrm>
                      <a:off x="3534" y="2655"/>
                      <a:ext cx="120" cy="81"/>
                      <a:chOff x="3534" y="2655"/>
                      <a:chExt cx="120" cy="81"/>
                    </a:xfrm>
                  </p:grpSpPr>
                  <p:sp>
                    <p:nvSpPr>
                      <p:cNvPr id="43100" name="Freeform 1116"/>
                      <p:cNvSpPr/>
                      <p:nvPr/>
                    </p:nvSpPr>
                    <p:spPr bwMode="auto">
                      <a:xfrm>
                        <a:off x="3534" y="2655"/>
                        <a:ext cx="120" cy="81"/>
                      </a:xfrm>
                      <a:custGeom>
                        <a:avLst/>
                        <a:gdLst/>
                        <a:ahLst/>
                        <a:cxnLst>
                          <a:cxn ang="0">
                            <a:pos x="31" y="59"/>
                          </a:cxn>
                          <a:cxn ang="0">
                            <a:pos x="117" y="62"/>
                          </a:cxn>
                          <a:cxn ang="0">
                            <a:pos x="176" y="61"/>
                          </a:cxn>
                          <a:cxn ang="0">
                            <a:pos x="250" y="29"/>
                          </a:cxn>
                          <a:cxn ang="0">
                            <a:pos x="309" y="3"/>
                          </a:cxn>
                          <a:cxn ang="0">
                            <a:pos x="363" y="0"/>
                          </a:cxn>
                          <a:cxn ang="0">
                            <a:pos x="388" y="23"/>
                          </a:cxn>
                          <a:cxn ang="0">
                            <a:pos x="426" y="40"/>
                          </a:cxn>
                          <a:cxn ang="0">
                            <a:pos x="469" y="43"/>
                          </a:cxn>
                          <a:cxn ang="0">
                            <a:pos x="480" y="62"/>
                          </a:cxn>
                          <a:cxn ang="0">
                            <a:pos x="474" y="110"/>
                          </a:cxn>
                          <a:cxn ang="0">
                            <a:pos x="465" y="140"/>
                          </a:cxn>
                          <a:cxn ang="0">
                            <a:pos x="444" y="164"/>
                          </a:cxn>
                          <a:cxn ang="0">
                            <a:pos x="413" y="195"/>
                          </a:cxn>
                          <a:cxn ang="0">
                            <a:pos x="397" y="224"/>
                          </a:cxn>
                          <a:cxn ang="0">
                            <a:pos x="375" y="241"/>
                          </a:cxn>
                          <a:cxn ang="0">
                            <a:pos x="357" y="243"/>
                          </a:cxn>
                          <a:cxn ang="0">
                            <a:pos x="330" y="219"/>
                          </a:cxn>
                          <a:cxn ang="0">
                            <a:pos x="311" y="228"/>
                          </a:cxn>
                          <a:cxn ang="0">
                            <a:pos x="284" y="229"/>
                          </a:cxn>
                          <a:cxn ang="0">
                            <a:pos x="265" y="193"/>
                          </a:cxn>
                          <a:cxn ang="0">
                            <a:pos x="252" y="199"/>
                          </a:cxn>
                          <a:cxn ang="0">
                            <a:pos x="233" y="199"/>
                          </a:cxn>
                          <a:cxn ang="0">
                            <a:pos x="224" y="180"/>
                          </a:cxn>
                          <a:cxn ang="0">
                            <a:pos x="202" y="193"/>
                          </a:cxn>
                          <a:cxn ang="0">
                            <a:pos x="181" y="205"/>
                          </a:cxn>
                          <a:cxn ang="0">
                            <a:pos x="159" y="193"/>
                          </a:cxn>
                          <a:cxn ang="0">
                            <a:pos x="151" y="175"/>
                          </a:cxn>
                          <a:cxn ang="0">
                            <a:pos x="149" y="153"/>
                          </a:cxn>
                          <a:cxn ang="0">
                            <a:pos x="111" y="157"/>
                          </a:cxn>
                          <a:cxn ang="0">
                            <a:pos x="81" y="164"/>
                          </a:cxn>
                          <a:cxn ang="0">
                            <a:pos x="74" y="149"/>
                          </a:cxn>
                          <a:cxn ang="0">
                            <a:pos x="51" y="149"/>
                          </a:cxn>
                          <a:cxn ang="0">
                            <a:pos x="15" y="126"/>
                          </a:cxn>
                          <a:cxn ang="0">
                            <a:pos x="0" y="97"/>
                          </a:cxn>
                          <a:cxn ang="0">
                            <a:pos x="8" y="86"/>
                          </a:cxn>
                          <a:cxn ang="0">
                            <a:pos x="3" y="61"/>
                          </a:cxn>
                          <a:cxn ang="0">
                            <a:pos x="31" y="59"/>
                          </a:cxn>
                        </a:cxnLst>
                        <a:rect l="0" t="0" r="r" b="b"/>
                        <a:pathLst>
                          <a:path w="480" h="243">
                            <a:moveTo>
                              <a:pt x="31" y="59"/>
                            </a:moveTo>
                            <a:lnTo>
                              <a:pt x="117" y="62"/>
                            </a:lnTo>
                            <a:lnTo>
                              <a:pt x="176" y="61"/>
                            </a:lnTo>
                            <a:lnTo>
                              <a:pt x="250" y="29"/>
                            </a:lnTo>
                            <a:lnTo>
                              <a:pt x="309" y="3"/>
                            </a:lnTo>
                            <a:lnTo>
                              <a:pt x="363" y="0"/>
                            </a:lnTo>
                            <a:lnTo>
                              <a:pt x="388" y="23"/>
                            </a:lnTo>
                            <a:lnTo>
                              <a:pt x="426" y="40"/>
                            </a:lnTo>
                            <a:lnTo>
                              <a:pt x="469" y="43"/>
                            </a:lnTo>
                            <a:lnTo>
                              <a:pt x="480" y="62"/>
                            </a:lnTo>
                            <a:lnTo>
                              <a:pt x="474" y="110"/>
                            </a:lnTo>
                            <a:lnTo>
                              <a:pt x="465" y="140"/>
                            </a:lnTo>
                            <a:lnTo>
                              <a:pt x="444" y="164"/>
                            </a:lnTo>
                            <a:lnTo>
                              <a:pt x="413" y="195"/>
                            </a:lnTo>
                            <a:lnTo>
                              <a:pt x="397" y="224"/>
                            </a:lnTo>
                            <a:lnTo>
                              <a:pt x="375" y="241"/>
                            </a:lnTo>
                            <a:lnTo>
                              <a:pt x="357" y="243"/>
                            </a:lnTo>
                            <a:lnTo>
                              <a:pt x="330" y="219"/>
                            </a:lnTo>
                            <a:lnTo>
                              <a:pt x="311" y="228"/>
                            </a:lnTo>
                            <a:lnTo>
                              <a:pt x="284" y="229"/>
                            </a:lnTo>
                            <a:lnTo>
                              <a:pt x="265" y="193"/>
                            </a:lnTo>
                            <a:lnTo>
                              <a:pt x="252" y="199"/>
                            </a:lnTo>
                            <a:lnTo>
                              <a:pt x="233" y="199"/>
                            </a:lnTo>
                            <a:lnTo>
                              <a:pt x="224" y="180"/>
                            </a:lnTo>
                            <a:lnTo>
                              <a:pt x="202" y="193"/>
                            </a:lnTo>
                            <a:lnTo>
                              <a:pt x="181" y="205"/>
                            </a:lnTo>
                            <a:lnTo>
                              <a:pt x="159" y="193"/>
                            </a:lnTo>
                            <a:lnTo>
                              <a:pt x="151" y="175"/>
                            </a:lnTo>
                            <a:lnTo>
                              <a:pt x="149" y="153"/>
                            </a:lnTo>
                            <a:lnTo>
                              <a:pt x="111" y="157"/>
                            </a:lnTo>
                            <a:lnTo>
                              <a:pt x="81" y="164"/>
                            </a:lnTo>
                            <a:lnTo>
                              <a:pt x="74" y="149"/>
                            </a:lnTo>
                            <a:lnTo>
                              <a:pt x="51" y="149"/>
                            </a:lnTo>
                            <a:lnTo>
                              <a:pt x="15" y="126"/>
                            </a:lnTo>
                            <a:lnTo>
                              <a:pt x="0" y="97"/>
                            </a:lnTo>
                            <a:lnTo>
                              <a:pt x="8" y="86"/>
                            </a:lnTo>
                            <a:lnTo>
                              <a:pt x="3" y="61"/>
                            </a:lnTo>
                            <a:lnTo>
                              <a:pt x="31" y="59"/>
                            </a:lnTo>
                            <a:close/>
                          </a:path>
                        </a:pathLst>
                      </a:custGeom>
                      <a:solidFill>
                        <a:srgbClr val="C08040"/>
                      </a:solidFill>
                      <a:ln w="3175">
                        <a:solidFill>
                          <a:srgbClr val="000000"/>
                        </a:solidFill>
                        <a:prstDash val="solid"/>
                        <a:round/>
                      </a:ln>
                    </p:spPr>
                    <p:txBody>
                      <a:bodyPr/>
                      <a:lstStyle/>
                      <a:p>
                        <a:endParaRPr lang="en-US"/>
                      </a:p>
                    </p:txBody>
                  </p:sp>
                  <p:grpSp>
                    <p:nvGrpSpPr>
                      <p:cNvPr id="43105" name="Group 1121"/>
                      <p:cNvGrpSpPr/>
                      <p:nvPr/>
                    </p:nvGrpSpPr>
                    <p:grpSpPr bwMode="auto">
                      <a:xfrm>
                        <a:off x="3552" y="2668"/>
                        <a:ext cx="90" cy="62"/>
                        <a:chOff x="3552" y="2668"/>
                        <a:chExt cx="90" cy="62"/>
                      </a:xfrm>
                    </p:grpSpPr>
                    <p:sp>
                      <p:nvSpPr>
                        <p:cNvPr id="43101" name="Freeform 1117"/>
                        <p:cNvSpPr/>
                        <p:nvPr/>
                      </p:nvSpPr>
                      <p:spPr bwMode="auto">
                        <a:xfrm>
                          <a:off x="3552" y="2687"/>
                          <a:ext cx="27" cy="17"/>
                        </a:xfrm>
                        <a:custGeom>
                          <a:avLst/>
                          <a:gdLst/>
                          <a:ahLst/>
                          <a:cxnLst>
                            <a:cxn ang="0">
                              <a:pos x="0" y="52"/>
                            </a:cxn>
                            <a:cxn ang="0">
                              <a:pos x="58" y="38"/>
                            </a:cxn>
                            <a:cxn ang="0">
                              <a:pos x="110" y="0"/>
                            </a:cxn>
                            <a:cxn ang="0">
                              <a:pos x="90" y="29"/>
                            </a:cxn>
                            <a:cxn ang="0">
                              <a:pos x="67" y="48"/>
                            </a:cxn>
                            <a:cxn ang="0">
                              <a:pos x="0" y="52"/>
                            </a:cxn>
                          </a:cxnLst>
                          <a:rect l="0" t="0" r="r" b="b"/>
                          <a:pathLst>
                            <a:path w="110" h="52">
                              <a:moveTo>
                                <a:pt x="0" y="52"/>
                              </a:moveTo>
                              <a:lnTo>
                                <a:pt x="58" y="38"/>
                              </a:lnTo>
                              <a:lnTo>
                                <a:pt x="110" y="0"/>
                              </a:lnTo>
                              <a:lnTo>
                                <a:pt x="90" y="29"/>
                              </a:lnTo>
                              <a:lnTo>
                                <a:pt x="67" y="48"/>
                              </a:lnTo>
                              <a:lnTo>
                                <a:pt x="0" y="52"/>
                              </a:lnTo>
                              <a:close/>
                            </a:path>
                          </a:pathLst>
                        </a:custGeom>
                        <a:solidFill>
                          <a:srgbClr val="804000"/>
                        </a:solidFill>
                        <a:ln w="3175">
                          <a:solidFill>
                            <a:srgbClr val="000000"/>
                          </a:solidFill>
                          <a:prstDash val="solid"/>
                          <a:round/>
                        </a:ln>
                      </p:spPr>
                      <p:txBody>
                        <a:bodyPr/>
                        <a:lstStyle/>
                        <a:p>
                          <a:endParaRPr lang="en-US"/>
                        </a:p>
                      </p:txBody>
                    </p:sp>
                    <p:sp>
                      <p:nvSpPr>
                        <p:cNvPr id="43102" name="Freeform 1118"/>
                        <p:cNvSpPr/>
                        <p:nvPr/>
                      </p:nvSpPr>
                      <p:spPr bwMode="auto">
                        <a:xfrm>
                          <a:off x="3589" y="2668"/>
                          <a:ext cx="22" cy="49"/>
                        </a:xfrm>
                        <a:custGeom>
                          <a:avLst/>
                          <a:gdLst/>
                          <a:ahLst/>
                          <a:cxnLst>
                            <a:cxn ang="0">
                              <a:pos x="0" y="148"/>
                            </a:cxn>
                            <a:cxn ang="0">
                              <a:pos x="31" y="97"/>
                            </a:cxn>
                            <a:cxn ang="0">
                              <a:pos x="89" y="0"/>
                            </a:cxn>
                            <a:cxn ang="0">
                              <a:pos x="71" y="54"/>
                            </a:cxn>
                            <a:cxn ang="0">
                              <a:pos x="59" y="100"/>
                            </a:cxn>
                            <a:cxn ang="0">
                              <a:pos x="0" y="148"/>
                            </a:cxn>
                          </a:cxnLst>
                          <a:rect l="0" t="0" r="r" b="b"/>
                          <a:pathLst>
                            <a:path w="89" h="148">
                              <a:moveTo>
                                <a:pt x="0" y="148"/>
                              </a:moveTo>
                              <a:lnTo>
                                <a:pt x="31" y="97"/>
                              </a:lnTo>
                              <a:lnTo>
                                <a:pt x="89" y="0"/>
                              </a:lnTo>
                              <a:lnTo>
                                <a:pt x="71" y="54"/>
                              </a:lnTo>
                              <a:lnTo>
                                <a:pt x="59" y="100"/>
                              </a:lnTo>
                              <a:lnTo>
                                <a:pt x="0" y="148"/>
                              </a:lnTo>
                              <a:close/>
                            </a:path>
                          </a:pathLst>
                        </a:custGeom>
                        <a:solidFill>
                          <a:srgbClr val="804000"/>
                        </a:solidFill>
                        <a:ln w="3175">
                          <a:solidFill>
                            <a:srgbClr val="000000"/>
                          </a:solidFill>
                          <a:prstDash val="solid"/>
                          <a:round/>
                        </a:ln>
                      </p:spPr>
                      <p:txBody>
                        <a:bodyPr/>
                        <a:lstStyle/>
                        <a:p>
                          <a:endParaRPr lang="en-US"/>
                        </a:p>
                      </p:txBody>
                    </p:sp>
                    <p:sp>
                      <p:nvSpPr>
                        <p:cNvPr id="43103" name="Freeform 1119"/>
                        <p:cNvSpPr/>
                        <p:nvPr/>
                      </p:nvSpPr>
                      <p:spPr bwMode="auto">
                        <a:xfrm>
                          <a:off x="3615" y="2669"/>
                          <a:ext cx="16" cy="61"/>
                        </a:xfrm>
                        <a:custGeom>
                          <a:avLst/>
                          <a:gdLst/>
                          <a:ahLst/>
                          <a:cxnLst>
                            <a:cxn ang="0">
                              <a:pos x="0" y="181"/>
                            </a:cxn>
                            <a:cxn ang="0">
                              <a:pos x="48" y="141"/>
                            </a:cxn>
                            <a:cxn ang="0">
                              <a:pos x="46" y="56"/>
                            </a:cxn>
                            <a:cxn ang="0">
                              <a:pos x="15" y="0"/>
                            </a:cxn>
                            <a:cxn ang="0">
                              <a:pos x="53" y="53"/>
                            </a:cxn>
                            <a:cxn ang="0">
                              <a:pos x="66" y="109"/>
                            </a:cxn>
                            <a:cxn ang="0">
                              <a:pos x="63" y="156"/>
                            </a:cxn>
                            <a:cxn ang="0">
                              <a:pos x="0" y="181"/>
                            </a:cxn>
                          </a:cxnLst>
                          <a:rect l="0" t="0" r="r" b="b"/>
                          <a:pathLst>
                            <a:path w="66" h="181">
                              <a:moveTo>
                                <a:pt x="0" y="181"/>
                              </a:moveTo>
                              <a:lnTo>
                                <a:pt x="48" y="141"/>
                              </a:lnTo>
                              <a:lnTo>
                                <a:pt x="46" y="56"/>
                              </a:lnTo>
                              <a:lnTo>
                                <a:pt x="15" y="0"/>
                              </a:lnTo>
                              <a:lnTo>
                                <a:pt x="53" y="53"/>
                              </a:lnTo>
                              <a:lnTo>
                                <a:pt x="66" y="109"/>
                              </a:lnTo>
                              <a:lnTo>
                                <a:pt x="63" y="156"/>
                              </a:lnTo>
                              <a:lnTo>
                                <a:pt x="0" y="181"/>
                              </a:lnTo>
                              <a:close/>
                            </a:path>
                          </a:pathLst>
                        </a:custGeom>
                        <a:solidFill>
                          <a:srgbClr val="804000"/>
                        </a:solidFill>
                        <a:ln w="3175">
                          <a:solidFill>
                            <a:srgbClr val="000000"/>
                          </a:solidFill>
                          <a:prstDash val="solid"/>
                          <a:round/>
                        </a:ln>
                      </p:spPr>
                      <p:txBody>
                        <a:bodyPr/>
                        <a:lstStyle/>
                        <a:p>
                          <a:endParaRPr lang="en-US"/>
                        </a:p>
                      </p:txBody>
                    </p:sp>
                    <p:sp>
                      <p:nvSpPr>
                        <p:cNvPr id="43104" name="Freeform 1120"/>
                        <p:cNvSpPr/>
                        <p:nvPr/>
                      </p:nvSpPr>
                      <p:spPr bwMode="auto">
                        <a:xfrm>
                          <a:off x="3638" y="2688"/>
                          <a:ext cx="4" cy="23"/>
                        </a:xfrm>
                        <a:custGeom>
                          <a:avLst/>
                          <a:gdLst/>
                          <a:ahLst/>
                          <a:cxnLst>
                            <a:cxn ang="0">
                              <a:pos x="0" y="0"/>
                            </a:cxn>
                            <a:cxn ang="0">
                              <a:pos x="19" y="47"/>
                            </a:cxn>
                            <a:cxn ang="0">
                              <a:pos x="13" y="69"/>
                            </a:cxn>
                          </a:cxnLst>
                          <a:rect l="0" t="0" r="r" b="b"/>
                          <a:pathLst>
                            <a:path w="19" h="69">
                              <a:moveTo>
                                <a:pt x="0" y="0"/>
                              </a:moveTo>
                              <a:lnTo>
                                <a:pt x="19" y="47"/>
                              </a:lnTo>
                              <a:lnTo>
                                <a:pt x="13" y="69"/>
                              </a:lnTo>
                            </a:path>
                          </a:pathLst>
                        </a:custGeom>
                        <a:noFill/>
                        <a:ln w="3175">
                          <a:solidFill>
                            <a:srgbClr val="000000"/>
                          </a:solidFill>
                          <a:prstDash val="solid"/>
                          <a:round/>
                        </a:ln>
                      </p:spPr>
                      <p:txBody>
                        <a:bodyPr/>
                        <a:lstStyle/>
                        <a:p>
                          <a:endParaRPr lang="en-US"/>
                        </a:p>
                      </p:txBody>
                    </p:sp>
                  </p:grpSp>
                </p:grpSp>
              </p:grpSp>
            </p:grpSp>
          </p:grpSp>
          <p:grpSp>
            <p:nvGrpSpPr>
              <p:cNvPr id="43113" name="Group 1129"/>
              <p:cNvGrpSpPr/>
              <p:nvPr/>
            </p:nvGrpSpPr>
            <p:grpSpPr bwMode="auto">
              <a:xfrm>
                <a:off x="3619" y="2504"/>
                <a:ext cx="74" cy="134"/>
                <a:chOff x="3619" y="2504"/>
                <a:chExt cx="74" cy="134"/>
              </a:xfrm>
            </p:grpSpPr>
            <p:sp>
              <p:nvSpPr>
                <p:cNvPr id="43110" name="Freeform 1126"/>
                <p:cNvSpPr/>
                <p:nvPr/>
              </p:nvSpPr>
              <p:spPr bwMode="auto">
                <a:xfrm>
                  <a:off x="3619" y="2534"/>
                  <a:ext cx="65" cy="104"/>
                </a:xfrm>
                <a:custGeom>
                  <a:avLst/>
                  <a:gdLst/>
                  <a:ahLst/>
                  <a:cxnLst>
                    <a:cxn ang="0">
                      <a:pos x="15" y="132"/>
                    </a:cxn>
                    <a:cxn ang="0">
                      <a:pos x="43" y="72"/>
                    </a:cxn>
                    <a:cxn ang="0">
                      <a:pos x="64" y="50"/>
                    </a:cxn>
                    <a:cxn ang="0">
                      <a:pos x="92" y="16"/>
                    </a:cxn>
                    <a:cxn ang="0">
                      <a:pos x="139" y="0"/>
                    </a:cxn>
                    <a:cxn ang="0">
                      <a:pos x="180" y="6"/>
                    </a:cxn>
                    <a:cxn ang="0">
                      <a:pos x="212" y="25"/>
                    </a:cxn>
                    <a:cxn ang="0">
                      <a:pos x="241" y="59"/>
                    </a:cxn>
                    <a:cxn ang="0">
                      <a:pos x="262" y="116"/>
                    </a:cxn>
                    <a:cxn ang="0">
                      <a:pos x="263" y="159"/>
                    </a:cxn>
                    <a:cxn ang="0">
                      <a:pos x="249" y="202"/>
                    </a:cxn>
                    <a:cxn ang="0">
                      <a:pos x="221" y="241"/>
                    </a:cxn>
                    <a:cxn ang="0">
                      <a:pos x="196" y="271"/>
                    </a:cxn>
                    <a:cxn ang="0">
                      <a:pos x="149" y="305"/>
                    </a:cxn>
                    <a:cxn ang="0">
                      <a:pos x="96" y="313"/>
                    </a:cxn>
                    <a:cxn ang="0">
                      <a:pos x="47" y="302"/>
                    </a:cxn>
                    <a:cxn ang="0">
                      <a:pos x="7" y="264"/>
                    </a:cxn>
                    <a:cxn ang="0">
                      <a:pos x="0" y="215"/>
                    </a:cxn>
                    <a:cxn ang="0">
                      <a:pos x="15" y="132"/>
                    </a:cxn>
                  </a:cxnLst>
                  <a:rect l="0" t="0" r="r" b="b"/>
                  <a:pathLst>
                    <a:path w="263" h="313">
                      <a:moveTo>
                        <a:pt x="15" y="132"/>
                      </a:moveTo>
                      <a:lnTo>
                        <a:pt x="43" y="72"/>
                      </a:lnTo>
                      <a:lnTo>
                        <a:pt x="64" y="50"/>
                      </a:lnTo>
                      <a:lnTo>
                        <a:pt x="92" y="16"/>
                      </a:lnTo>
                      <a:lnTo>
                        <a:pt x="139" y="0"/>
                      </a:lnTo>
                      <a:lnTo>
                        <a:pt x="180" y="6"/>
                      </a:lnTo>
                      <a:lnTo>
                        <a:pt x="212" y="25"/>
                      </a:lnTo>
                      <a:lnTo>
                        <a:pt x="241" y="59"/>
                      </a:lnTo>
                      <a:lnTo>
                        <a:pt x="262" y="116"/>
                      </a:lnTo>
                      <a:lnTo>
                        <a:pt x="263" y="159"/>
                      </a:lnTo>
                      <a:lnTo>
                        <a:pt x="249" y="202"/>
                      </a:lnTo>
                      <a:lnTo>
                        <a:pt x="221" y="241"/>
                      </a:lnTo>
                      <a:lnTo>
                        <a:pt x="196" y="271"/>
                      </a:lnTo>
                      <a:lnTo>
                        <a:pt x="149" y="305"/>
                      </a:lnTo>
                      <a:lnTo>
                        <a:pt x="96" y="313"/>
                      </a:lnTo>
                      <a:lnTo>
                        <a:pt x="47" y="302"/>
                      </a:lnTo>
                      <a:lnTo>
                        <a:pt x="7" y="264"/>
                      </a:lnTo>
                      <a:lnTo>
                        <a:pt x="0" y="215"/>
                      </a:lnTo>
                      <a:lnTo>
                        <a:pt x="15" y="132"/>
                      </a:lnTo>
                      <a:close/>
                    </a:path>
                  </a:pathLst>
                </a:custGeom>
                <a:solidFill>
                  <a:srgbClr val="F0F0F0"/>
                </a:solidFill>
                <a:ln w="3175">
                  <a:solidFill>
                    <a:srgbClr val="000000"/>
                  </a:solidFill>
                  <a:prstDash val="solid"/>
                  <a:round/>
                </a:ln>
              </p:spPr>
              <p:txBody>
                <a:bodyPr/>
                <a:lstStyle/>
                <a:p>
                  <a:endParaRPr lang="en-US"/>
                </a:p>
              </p:txBody>
            </p:sp>
            <p:sp>
              <p:nvSpPr>
                <p:cNvPr id="43111" name="Oval 1127"/>
                <p:cNvSpPr>
                  <a:spLocks noChangeArrowheads="1"/>
                </p:cNvSpPr>
                <p:nvPr/>
              </p:nvSpPr>
              <p:spPr bwMode="auto">
                <a:xfrm>
                  <a:off x="3648" y="2564"/>
                  <a:ext cx="19" cy="26"/>
                </a:xfrm>
                <a:prstGeom prst="ellipse">
                  <a:avLst/>
                </a:prstGeom>
                <a:solidFill>
                  <a:srgbClr val="000080"/>
                </a:solidFill>
                <a:ln w="3175">
                  <a:solidFill>
                    <a:srgbClr val="000000"/>
                  </a:solidFill>
                  <a:round/>
                </a:ln>
              </p:spPr>
              <p:txBody>
                <a:bodyPr/>
                <a:lstStyle/>
                <a:p>
                  <a:endParaRPr lang="en-US"/>
                </a:p>
              </p:txBody>
            </p:sp>
            <p:sp>
              <p:nvSpPr>
                <p:cNvPr id="43112" name="Freeform 1128"/>
                <p:cNvSpPr/>
                <p:nvPr/>
              </p:nvSpPr>
              <p:spPr bwMode="auto">
                <a:xfrm>
                  <a:off x="3628" y="2504"/>
                  <a:ext cx="65" cy="66"/>
                </a:xfrm>
                <a:custGeom>
                  <a:avLst/>
                  <a:gdLst/>
                  <a:ahLst/>
                  <a:cxnLst>
                    <a:cxn ang="0">
                      <a:pos x="256" y="135"/>
                    </a:cxn>
                    <a:cxn ang="0">
                      <a:pos x="250" y="119"/>
                    </a:cxn>
                    <a:cxn ang="0">
                      <a:pos x="65" y="1"/>
                    </a:cxn>
                    <a:cxn ang="0">
                      <a:pos x="48" y="0"/>
                    </a:cxn>
                    <a:cxn ang="0">
                      <a:pos x="30" y="7"/>
                    </a:cxn>
                    <a:cxn ang="0">
                      <a:pos x="13" y="19"/>
                    </a:cxn>
                    <a:cxn ang="0">
                      <a:pos x="0" y="41"/>
                    </a:cxn>
                    <a:cxn ang="0">
                      <a:pos x="3" y="60"/>
                    </a:cxn>
                    <a:cxn ang="0">
                      <a:pos x="9" y="80"/>
                    </a:cxn>
                    <a:cxn ang="0">
                      <a:pos x="20" y="91"/>
                    </a:cxn>
                    <a:cxn ang="0">
                      <a:pos x="37" y="100"/>
                    </a:cxn>
                    <a:cxn ang="0">
                      <a:pos x="175" y="190"/>
                    </a:cxn>
                    <a:cxn ang="0">
                      <a:pos x="187" y="196"/>
                    </a:cxn>
                    <a:cxn ang="0">
                      <a:pos x="203" y="198"/>
                    </a:cxn>
                    <a:cxn ang="0">
                      <a:pos x="223" y="196"/>
                    </a:cxn>
                    <a:cxn ang="0">
                      <a:pos x="240" y="184"/>
                    </a:cxn>
                    <a:cxn ang="0">
                      <a:pos x="254" y="168"/>
                    </a:cxn>
                    <a:cxn ang="0">
                      <a:pos x="258" y="149"/>
                    </a:cxn>
                    <a:cxn ang="0">
                      <a:pos x="256" y="135"/>
                    </a:cxn>
                  </a:cxnLst>
                  <a:rect l="0" t="0" r="r" b="b"/>
                  <a:pathLst>
                    <a:path w="258" h="198">
                      <a:moveTo>
                        <a:pt x="256" y="135"/>
                      </a:moveTo>
                      <a:lnTo>
                        <a:pt x="250" y="119"/>
                      </a:lnTo>
                      <a:lnTo>
                        <a:pt x="65" y="1"/>
                      </a:lnTo>
                      <a:lnTo>
                        <a:pt x="48" y="0"/>
                      </a:lnTo>
                      <a:lnTo>
                        <a:pt x="30" y="7"/>
                      </a:lnTo>
                      <a:lnTo>
                        <a:pt x="13" y="19"/>
                      </a:lnTo>
                      <a:lnTo>
                        <a:pt x="0" y="41"/>
                      </a:lnTo>
                      <a:lnTo>
                        <a:pt x="3" y="60"/>
                      </a:lnTo>
                      <a:lnTo>
                        <a:pt x="9" y="80"/>
                      </a:lnTo>
                      <a:lnTo>
                        <a:pt x="20" y="91"/>
                      </a:lnTo>
                      <a:lnTo>
                        <a:pt x="37" y="100"/>
                      </a:lnTo>
                      <a:lnTo>
                        <a:pt x="175" y="190"/>
                      </a:lnTo>
                      <a:lnTo>
                        <a:pt x="187" y="196"/>
                      </a:lnTo>
                      <a:lnTo>
                        <a:pt x="203" y="198"/>
                      </a:lnTo>
                      <a:lnTo>
                        <a:pt x="223" y="196"/>
                      </a:lnTo>
                      <a:lnTo>
                        <a:pt x="240" y="184"/>
                      </a:lnTo>
                      <a:lnTo>
                        <a:pt x="254" y="168"/>
                      </a:lnTo>
                      <a:lnTo>
                        <a:pt x="258" y="149"/>
                      </a:lnTo>
                      <a:lnTo>
                        <a:pt x="256" y="135"/>
                      </a:lnTo>
                      <a:close/>
                    </a:path>
                  </a:pathLst>
                </a:custGeom>
                <a:solidFill>
                  <a:srgbClr val="C08040"/>
                </a:solidFill>
                <a:ln w="3175">
                  <a:solidFill>
                    <a:srgbClr val="000000"/>
                  </a:solidFill>
                  <a:prstDash val="solid"/>
                  <a:round/>
                </a:ln>
              </p:spPr>
              <p:txBody>
                <a:bodyPr/>
                <a:lstStyle/>
                <a:p>
                  <a:endParaRPr lang="en-US"/>
                </a:p>
              </p:txBody>
            </p:sp>
          </p:grpSp>
        </p:grpSp>
        <p:grpSp>
          <p:nvGrpSpPr>
            <p:cNvPr id="43120" name="Group 1136"/>
            <p:cNvGrpSpPr/>
            <p:nvPr/>
          </p:nvGrpSpPr>
          <p:grpSpPr bwMode="auto">
            <a:xfrm>
              <a:off x="3539" y="2504"/>
              <a:ext cx="151" cy="171"/>
              <a:chOff x="3539" y="2504"/>
              <a:chExt cx="151" cy="171"/>
            </a:xfrm>
          </p:grpSpPr>
          <p:sp>
            <p:nvSpPr>
              <p:cNvPr id="43115" name="Freeform 1131"/>
              <p:cNvSpPr/>
              <p:nvPr/>
            </p:nvSpPr>
            <p:spPr bwMode="auto">
              <a:xfrm>
                <a:off x="3589" y="2540"/>
                <a:ext cx="101" cy="135"/>
              </a:xfrm>
              <a:custGeom>
                <a:avLst/>
                <a:gdLst/>
                <a:ahLst/>
                <a:cxnLst>
                  <a:cxn ang="0">
                    <a:pos x="146" y="0"/>
                  </a:cxn>
                  <a:cxn ang="0">
                    <a:pos x="215" y="46"/>
                  </a:cxn>
                  <a:cxn ang="0">
                    <a:pos x="303" y="133"/>
                  </a:cxn>
                  <a:cxn ang="0">
                    <a:pos x="344" y="183"/>
                  </a:cxn>
                  <a:cxn ang="0">
                    <a:pos x="373" y="221"/>
                  </a:cxn>
                  <a:cxn ang="0">
                    <a:pos x="396" y="260"/>
                  </a:cxn>
                  <a:cxn ang="0">
                    <a:pos x="403" y="304"/>
                  </a:cxn>
                  <a:cxn ang="0">
                    <a:pos x="403" y="344"/>
                  </a:cxn>
                  <a:cxn ang="0">
                    <a:pos x="384" y="379"/>
                  </a:cxn>
                  <a:cxn ang="0">
                    <a:pos x="357" y="399"/>
                  </a:cxn>
                  <a:cxn ang="0">
                    <a:pos x="294" y="406"/>
                  </a:cxn>
                  <a:cxn ang="0">
                    <a:pos x="214" y="386"/>
                  </a:cxn>
                  <a:cxn ang="0">
                    <a:pos x="141" y="364"/>
                  </a:cxn>
                  <a:cxn ang="0">
                    <a:pos x="103" y="338"/>
                  </a:cxn>
                  <a:cxn ang="0">
                    <a:pos x="46" y="299"/>
                  </a:cxn>
                  <a:cxn ang="0">
                    <a:pos x="0" y="228"/>
                  </a:cxn>
                  <a:cxn ang="0">
                    <a:pos x="34" y="216"/>
                  </a:cxn>
                  <a:cxn ang="0">
                    <a:pos x="73" y="90"/>
                  </a:cxn>
                  <a:cxn ang="0">
                    <a:pos x="146" y="0"/>
                  </a:cxn>
                </a:cxnLst>
                <a:rect l="0" t="0" r="r" b="b"/>
                <a:pathLst>
                  <a:path w="403" h="406">
                    <a:moveTo>
                      <a:pt x="146" y="0"/>
                    </a:moveTo>
                    <a:lnTo>
                      <a:pt x="215" y="46"/>
                    </a:lnTo>
                    <a:lnTo>
                      <a:pt x="303" y="133"/>
                    </a:lnTo>
                    <a:lnTo>
                      <a:pt x="344" y="183"/>
                    </a:lnTo>
                    <a:lnTo>
                      <a:pt x="373" y="221"/>
                    </a:lnTo>
                    <a:lnTo>
                      <a:pt x="396" y="260"/>
                    </a:lnTo>
                    <a:lnTo>
                      <a:pt x="403" y="304"/>
                    </a:lnTo>
                    <a:lnTo>
                      <a:pt x="403" y="344"/>
                    </a:lnTo>
                    <a:lnTo>
                      <a:pt x="384" y="379"/>
                    </a:lnTo>
                    <a:lnTo>
                      <a:pt x="357" y="399"/>
                    </a:lnTo>
                    <a:lnTo>
                      <a:pt x="294" y="406"/>
                    </a:lnTo>
                    <a:lnTo>
                      <a:pt x="214" y="386"/>
                    </a:lnTo>
                    <a:lnTo>
                      <a:pt x="141" y="364"/>
                    </a:lnTo>
                    <a:lnTo>
                      <a:pt x="103" y="338"/>
                    </a:lnTo>
                    <a:lnTo>
                      <a:pt x="46" y="299"/>
                    </a:lnTo>
                    <a:lnTo>
                      <a:pt x="0" y="228"/>
                    </a:lnTo>
                    <a:lnTo>
                      <a:pt x="34" y="216"/>
                    </a:lnTo>
                    <a:lnTo>
                      <a:pt x="73" y="90"/>
                    </a:lnTo>
                    <a:lnTo>
                      <a:pt x="146" y="0"/>
                    </a:lnTo>
                    <a:close/>
                  </a:path>
                </a:pathLst>
              </a:custGeom>
              <a:solidFill>
                <a:srgbClr val="E0A080"/>
              </a:solidFill>
              <a:ln w="3175">
                <a:solidFill>
                  <a:srgbClr val="000000"/>
                </a:solidFill>
                <a:prstDash val="solid"/>
                <a:round/>
              </a:ln>
            </p:spPr>
            <p:txBody>
              <a:bodyPr/>
              <a:lstStyle/>
              <a:p>
                <a:endParaRPr lang="en-US"/>
              </a:p>
            </p:txBody>
          </p:sp>
          <p:grpSp>
            <p:nvGrpSpPr>
              <p:cNvPr id="43119" name="Group 1135"/>
              <p:cNvGrpSpPr/>
              <p:nvPr/>
            </p:nvGrpSpPr>
            <p:grpSpPr bwMode="auto">
              <a:xfrm>
                <a:off x="3539" y="2504"/>
                <a:ext cx="93" cy="122"/>
                <a:chOff x="3539" y="2504"/>
                <a:chExt cx="93" cy="122"/>
              </a:xfrm>
            </p:grpSpPr>
            <p:sp>
              <p:nvSpPr>
                <p:cNvPr id="43116" name="Freeform 1132"/>
                <p:cNvSpPr/>
                <p:nvPr/>
              </p:nvSpPr>
              <p:spPr bwMode="auto">
                <a:xfrm>
                  <a:off x="3552" y="2529"/>
                  <a:ext cx="66" cy="97"/>
                </a:xfrm>
                <a:custGeom>
                  <a:avLst/>
                  <a:gdLst/>
                  <a:ahLst/>
                  <a:cxnLst>
                    <a:cxn ang="0">
                      <a:pos x="18" y="111"/>
                    </a:cxn>
                    <a:cxn ang="0">
                      <a:pos x="42" y="63"/>
                    </a:cxn>
                    <a:cxn ang="0">
                      <a:pos x="68" y="35"/>
                    </a:cxn>
                    <a:cxn ang="0">
                      <a:pos x="103" y="13"/>
                    </a:cxn>
                    <a:cxn ang="0">
                      <a:pos x="156" y="0"/>
                    </a:cxn>
                    <a:cxn ang="0">
                      <a:pos x="204" y="4"/>
                    </a:cxn>
                    <a:cxn ang="0">
                      <a:pos x="234" y="14"/>
                    </a:cxn>
                    <a:cxn ang="0">
                      <a:pos x="250" y="40"/>
                    </a:cxn>
                    <a:cxn ang="0">
                      <a:pos x="264" y="78"/>
                    </a:cxn>
                    <a:cxn ang="0">
                      <a:pos x="261" y="131"/>
                    </a:cxn>
                    <a:cxn ang="0">
                      <a:pos x="250" y="179"/>
                    </a:cxn>
                    <a:cxn ang="0">
                      <a:pos x="229" y="222"/>
                    </a:cxn>
                    <a:cxn ang="0">
                      <a:pos x="196" y="262"/>
                    </a:cxn>
                    <a:cxn ang="0">
                      <a:pos x="140" y="290"/>
                    </a:cxn>
                    <a:cxn ang="0">
                      <a:pos x="75" y="284"/>
                    </a:cxn>
                    <a:cxn ang="0">
                      <a:pos x="32" y="266"/>
                    </a:cxn>
                    <a:cxn ang="0">
                      <a:pos x="0" y="222"/>
                    </a:cxn>
                    <a:cxn ang="0">
                      <a:pos x="2" y="165"/>
                    </a:cxn>
                    <a:cxn ang="0">
                      <a:pos x="18" y="111"/>
                    </a:cxn>
                  </a:cxnLst>
                  <a:rect l="0" t="0" r="r" b="b"/>
                  <a:pathLst>
                    <a:path w="264" h="290">
                      <a:moveTo>
                        <a:pt x="18" y="111"/>
                      </a:moveTo>
                      <a:lnTo>
                        <a:pt x="42" y="63"/>
                      </a:lnTo>
                      <a:lnTo>
                        <a:pt x="68" y="35"/>
                      </a:lnTo>
                      <a:lnTo>
                        <a:pt x="103" y="13"/>
                      </a:lnTo>
                      <a:lnTo>
                        <a:pt x="156" y="0"/>
                      </a:lnTo>
                      <a:lnTo>
                        <a:pt x="204" y="4"/>
                      </a:lnTo>
                      <a:lnTo>
                        <a:pt x="234" y="14"/>
                      </a:lnTo>
                      <a:lnTo>
                        <a:pt x="250" y="40"/>
                      </a:lnTo>
                      <a:lnTo>
                        <a:pt x="264" y="78"/>
                      </a:lnTo>
                      <a:lnTo>
                        <a:pt x="261" y="131"/>
                      </a:lnTo>
                      <a:lnTo>
                        <a:pt x="250" y="179"/>
                      </a:lnTo>
                      <a:lnTo>
                        <a:pt x="229" y="222"/>
                      </a:lnTo>
                      <a:lnTo>
                        <a:pt x="196" y="262"/>
                      </a:lnTo>
                      <a:lnTo>
                        <a:pt x="140" y="290"/>
                      </a:lnTo>
                      <a:lnTo>
                        <a:pt x="75" y="284"/>
                      </a:lnTo>
                      <a:lnTo>
                        <a:pt x="32" y="266"/>
                      </a:lnTo>
                      <a:lnTo>
                        <a:pt x="0" y="222"/>
                      </a:lnTo>
                      <a:lnTo>
                        <a:pt x="2" y="165"/>
                      </a:lnTo>
                      <a:lnTo>
                        <a:pt x="18" y="111"/>
                      </a:lnTo>
                      <a:close/>
                    </a:path>
                  </a:pathLst>
                </a:custGeom>
                <a:solidFill>
                  <a:srgbClr val="F0F0F0"/>
                </a:solidFill>
                <a:ln w="3175">
                  <a:solidFill>
                    <a:srgbClr val="000000"/>
                  </a:solidFill>
                  <a:prstDash val="solid"/>
                  <a:round/>
                </a:ln>
              </p:spPr>
              <p:txBody>
                <a:bodyPr/>
                <a:lstStyle/>
                <a:p>
                  <a:endParaRPr lang="en-US"/>
                </a:p>
              </p:txBody>
            </p:sp>
            <p:sp>
              <p:nvSpPr>
                <p:cNvPr id="43117" name="Oval 1133"/>
                <p:cNvSpPr>
                  <a:spLocks noChangeArrowheads="1"/>
                </p:cNvSpPr>
                <p:nvPr/>
              </p:nvSpPr>
              <p:spPr bwMode="auto">
                <a:xfrm>
                  <a:off x="3564" y="2583"/>
                  <a:ext cx="19" cy="27"/>
                </a:xfrm>
                <a:prstGeom prst="ellipse">
                  <a:avLst/>
                </a:prstGeom>
                <a:solidFill>
                  <a:srgbClr val="000080"/>
                </a:solidFill>
                <a:ln w="3175">
                  <a:solidFill>
                    <a:srgbClr val="000000"/>
                  </a:solidFill>
                  <a:round/>
                </a:ln>
              </p:spPr>
              <p:txBody>
                <a:bodyPr/>
                <a:lstStyle/>
                <a:p>
                  <a:endParaRPr lang="en-US"/>
                </a:p>
              </p:txBody>
            </p:sp>
            <p:sp>
              <p:nvSpPr>
                <p:cNvPr id="43118" name="Freeform 1134"/>
                <p:cNvSpPr/>
                <p:nvPr/>
              </p:nvSpPr>
              <p:spPr bwMode="auto">
                <a:xfrm>
                  <a:off x="3539" y="2504"/>
                  <a:ext cx="93" cy="65"/>
                </a:xfrm>
                <a:custGeom>
                  <a:avLst/>
                  <a:gdLst/>
                  <a:ahLst/>
                  <a:cxnLst>
                    <a:cxn ang="0">
                      <a:pos x="11" y="115"/>
                    </a:cxn>
                    <a:cxn ang="0">
                      <a:pos x="29" y="103"/>
                    </a:cxn>
                    <a:cxn ang="0">
                      <a:pos x="306" y="1"/>
                    </a:cxn>
                    <a:cxn ang="0">
                      <a:pos x="324" y="0"/>
                    </a:cxn>
                    <a:cxn ang="0">
                      <a:pos x="342" y="7"/>
                    </a:cxn>
                    <a:cxn ang="0">
                      <a:pos x="360" y="20"/>
                    </a:cxn>
                    <a:cxn ang="0">
                      <a:pos x="372" y="42"/>
                    </a:cxn>
                    <a:cxn ang="0">
                      <a:pos x="370" y="60"/>
                    </a:cxn>
                    <a:cxn ang="0">
                      <a:pos x="364" y="80"/>
                    </a:cxn>
                    <a:cxn ang="0">
                      <a:pos x="353" y="91"/>
                    </a:cxn>
                    <a:cxn ang="0">
                      <a:pos x="336" y="101"/>
                    </a:cxn>
                    <a:cxn ang="0">
                      <a:pos x="70" y="195"/>
                    </a:cxn>
                    <a:cxn ang="0">
                      <a:pos x="54" y="196"/>
                    </a:cxn>
                    <a:cxn ang="0">
                      <a:pos x="37" y="191"/>
                    </a:cxn>
                    <a:cxn ang="0">
                      <a:pos x="22" y="183"/>
                    </a:cxn>
                    <a:cxn ang="0">
                      <a:pos x="7" y="171"/>
                    </a:cxn>
                    <a:cxn ang="0">
                      <a:pos x="0" y="154"/>
                    </a:cxn>
                    <a:cxn ang="0">
                      <a:pos x="2" y="132"/>
                    </a:cxn>
                    <a:cxn ang="0">
                      <a:pos x="11" y="115"/>
                    </a:cxn>
                  </a:cxnLst>
                  <a:rect l="0" t="0" r="r" b="b"/>
                  <a:pathLst>
                    <a:path w="372" h="196">
                      <a:moveTo>
                        <a:pt x="11" y="115"/>
                      </a:moveTo>
                      <a:lnTo>
                        <a:pt x="29" y="103"/>
                      </a:lnTo>
                      <a:lnTo>
                        <a:pt x="306" y="1"/>
                      </a:lnTo>
                      <a:lnTo>
                        <a:pt x="324" y="0"/>
                      </a:lnTo>
                      <a:lnTo>
                        <a:pt x="342" y="7"/>
                      </a:lnTo>
                      <a:lnTo>
                        <a:pt x="360" y="20"/>
                      </a:lnTo>
                      <a:lnTo>
                        <a:pt x="372" y="42"/>
                      </a:lnTo>
                      <a:lnTo>
                        <a:pt x="370" y="60"/>
                      </a:lnTo>
                      <a:lnTo>
                        <a:pt x="364" y="80"/>
                      </a:lnTo>
                      <a:lnTo>
                        <a:pt x="353" y="91"/>
                      </a:lnTo>
                      <a:lnTo>
                        <a:pt x="336" y="101"/>
                      </a:lnTo>
                      <a:lnTo>
                        <a:pt x="70" y="195"/>
                      </a:lnTo>
                      <a:lnTo>
                        <a:pt x="54" y="196"/>
                      </a:lnTo>
                      <a:lnTo>
                        <a:pt x="37" y="191"/>
                      </a:lnTo>
                      <a:lnTo>
                        <a:pt x="22" y="183"/>
                      </a:lnTo>
                      <a:lnTo>
                        <a:pt x="7" y="171"/>
                      </a:lnTo>
                      <a:lnTo>
                        <a:pt x="0" y="154"/>
                      </a:lnTo>
                      <a:lnTo>
                        <a:pt x="2" y="132"/>
                      </a:lnTo>
                      <a:lnTo>
                        <a:pt x="11" y="115"/>
                      </a:lnTo>
                      <a:close/>
                    </a:path>
                  </a:pathLst>
                </a:custGeom>
                <a:solidFill>
                  <a:srgbClr val="C08040"/>
                </a:solidFill>
                <a:ln w="3175">
                  <a:solidFill>
                    <a:srgbClr val="000000"/>
                  </a:solidFill>
                  <a:prstDash val="solid"/>
                  <a:round/>
                </a:ln>
              </p:spPr>
              <p:txBody>
                <a:bodyPr/>
                <a:lstStyle/>
                <a:p>
                  <a:endParaRPr lang="en-US"/>
                </a:p>
              </p:txBody>
            </p:sp>
          </p:grpSp>
        </p:grpSp>
      </p:grpSp>
      <p:grpSp>
        <p:nvGrpSpPr>
          <p:cNvPr id="43151" name="Group 1167"/>
          <p:cNvGrpSpPr/>
          <p:nvPr/>
        </p:nvGrpSpPr>
        <p:grpSpPr bwMode="auto">
          <a:xfrm>
            <a:off x="4729163" y="4084638"/>
            <a:ext cx="731837" cy="922337"/>
            <a:chOff x="2979" y="2573"/>
            <a:chExt cx="461" cy="581"/>
          </a:xfrm>
        </p:grpSpPr>
        <p:grpSp>
          <p:nvGrpSpPr>
            <p:cNvPr id="43124" name="Group 1140"/>
            <p:cNvGrpSpPr/>
            <p:nvPr/>
          </p:nvGrpSpPr>
          <p:grpSpPr bwMode="auto">
            <a:xfrm>
              <a:off x="3034" y="2772"/>
              <a:ext cx="406" cy="361"/>
              <a:chOff x="3034" y="2772"/>
              <a:chExt cx="406" cy="361"/>
            </a:xfrm>
          </p:grpSpPr>
          <p:sp>
            <p:nvSpPr>
              <p:cNvPr id="43122" name="Freeform 1138"/>
              <p:cNvSpPr/>
              <p:nvPr/>
            </p:nvSpPr>
            <p:spPr bwMode="auto">
              <a:xfrm>
                <a:off x="3034" y="2772"/>
                <a:ext cx="406" cy="273"/>
              </a:xfrm>
              <a:custGeom>
                <a:avLst/>
                <a:gdLst/>
                <a:ahLst/>
                <a:cxnLst>
                  <a:cxn ang="0">
                    <a:pos x="0" y="363"/>
                  </a:cxn>
                  <a:cxn ang="0">
                    <a:pos x="128" y="363"/>
                  </a:cxn>
                  <a:cxn ang="0">
                    <a:pos x="201" y="417"/>
                  </a:cxn>
                  <a:cxn ang="0">
                    <a:pos x="249" y="470"/>
                  </a:cxn>
                  <a:cxn ang="0">
                    <a:pos x="351" y="500"/>
                  </a:cxn>
                  <a:cxn ang="0">
                    <a:pos x="423" y="589"/>
                  </a:cxn>
                  <a:cxn ang="0">
                    <a:pos x="538" y="634"/>
                  </a:cxn>
                  <a:cxn ang="0">
                    <a:pos x="680" y="726"/>
                  </a:cxn>
                  <a:cxn ang="0">
                    <a:pos x="855" y="772"/>
                  </a:cxn>
                  <a:cxn ang="0">
                    <a:pos x="1087" y="810"/>
                  </a:cxn>
                  <a:cxn ang="0">
                    <a:pos x="1315" y="819"/>
                  </a:cxn>
                  <a:cxn ang="0">
                    <a:pos x="1518" y="727"/>
                  </a:cxn>
                  <a:cxn ang="0">
                    <a:pos x="1623" y="589"/>
                  </a:cxn>
                  <a:cxn ang="0">
                    <a:pos x="1392" y="0"/>
                  </a:cxn>
                  <a:cxn ang="0">
                    <a:pos x="1296" y="0"/>
                  </a:cxn>
                  <a:cxn ang="0">
                    <a:pos x="1167" y="67"/>
                  </a:cxn>
                  <a:cxn ang="0">
                    <a:pos x="911" y="304"/>
                  </a:cxn>
                  <a:cxn ang="0">
                    <a:pos x="800" y="281"/>
                  </a:cxn>
                  <a:cxn ang="0">
                    <a:pos x="584" y="236"/>
                  </a:cxn>
                  <a:cxn ang="0">
                    <a:pos x="455" y="182"/>
                  </a:cxn>
                  <a:cxn ang="0">
                    <a:pos x="262" y="76"/>
                  </a:cxn>
                  <a:cxn ang="0">
                    <a:pos x="208" y="76"/>
                  </a:cxn>
                  <a:cxn ang="0">
                    <a:pos x="72" y="115"/>
                  </a:cxn>
                  <a:cxn ang="0">
                    <a:pos x="0" y="363"/>
                  </a:cxn>
                </a:cxnLst>
                <a:rect l="0" t="0" r="r" b="b"/>
                <a:pathLst>
                  <a:path w="1623" h="819">
                    <a:moveTo>
                      <a:pt x="0" y="363"/>
                    </a:moveTo>
                    <a:lnTo>
                      <a:pt x="128" y="363"/>
                    </a:lnTo>
                    <a:lnTo>
                      <a:pt x="201" y="417"/>
                    </a:lnTo>
                    <a:lnTo>
                      <a:pt x="249" y="470"/>
                    </a:lnTo>
                    <a:lnTo>
                      <a:pt x="351" y="500"/>
                    </a:lnTo>
                    <a:lnTo>
                      <a:pt x="423" y="589"/>
                    </a:lnTo>
                    <a:lnTo>
                      <a:pt x="538" y="634"/>
                    </a:lnTo>
                    <a:lnTo>
                      <a:pt x="680" y="726"/>
                    </a:lnTo>
                    <a:lnTo>
                      <a:pt x="855" y="772"/>
                    </a:lnTo>
                    <a:lnTo>
                      <a:pt x="1087" y="810"/>
                    </a:lnTo>
                    <a:lnTo>
                      <a:pt x="1315" y="819"/>
                    </a:lnTo>
                    <a:lnTo>
                      <a:pt x="1518" y="727"/>
                    </a:lnTo>
                    <a:lnTo>
                      <a:pt x="1623" y="589"/>
                    </a:lnTo>
                    <a:lnTo>
                      <a:pt x="1392" y="0"/>
                    </a:lnTo>
                    <a:lnTo>
                      <a:pt x="1296" y="0"/>
                    </a:lnTo>
                    <a:lnTo>
                      <a:pt x="1167" y="67"/>
                    </a:lnTo>
                    <a:lnTo>
                      <a:pt x="911" y="304"/>
                    </a:lnTo>
                    <a:lnTo>
                      <a:pt x="800" y="281"/>
                    </a:lnTo>
                    <a:lnTo>
                      <a:pt x="584" y="236"/>
                    </a:lnTo>
                    <a:lnTo>
                      <a:pt x="455" y="182"/>
                    </a:lnTo>
                    <a:lnTo>
                      <a:pt x="262" y="76"/>
                    </a:lnTo>
                    <a:lnTo>
                      <a:pt x="208" y="76"/>
                    </a:lnTo>
                    <a:lnTo>
                      <a:pt x="72" y="115"/>
                    </a:lnTo>
                    <a:lnTo>
                      <a:pt x="0" y="363"/>
                    </a:lnTo>
                    <a:close/>
                  </a:path>
                </a:pathLst>
              </a:custGeom>
              <a:solidFill>
                <a:srgbClr val="00FFFF"/>
              </a:solidFill>
              <a:ln w="3175">
                <a:solidFill>
                  <a:srgbClr val="000000"/>
                </a:solidFill>
                <a:prstDash val="solid"/>
                <a:round/>
              </a:ln>
            </p:spPr>
            <p:txBody>
              <a:bodyPr/>
              <a:lstStyle/>
              <a:p>
                <a:endParaRPr lang="en-US"/>
              </a:p>
            </p:txBody>
          </p:sp>
          <p:sp>
            <p:nvSpPr>
              <p:cNvPr id="43123" name="Freeform 1139"/>
              <p:cNvSpPr/>
              <p:nvPr/>
            </p:nvSpPr>
            <p:spPr bwMode="auto">
              <a:xfrm>
                <a:off x="3267" y="3044"/>
                <a:ext cx="55" cy="89"/>
              </a:xfrm>
              <a:custGeom>
                <a:avLst/>
                <a:gdLst/>
                <a:ahLst/>
                <a:cxnLst>
                  <a:cxn ang="0">
                    <a:pos x="220" y="0"/>
                  </a:cxn>
                  <a:cxn ang="0">
                    <a:pos x="184" y="69"/>
                  </a:cxn>
                  <a:cxn ang="0">
                    <a:pos x="161" y="110"/>
                  </a:cxn>
                  <a:cxn ang="0">
                    <a:pos x="108" y="153"/>
                  </a:cxn>
                  <a:cxn ang="0">
                    <a:pos x="68" y="203"/>
                  </a:cxn>
                  <a:cxn ang="0">
                    <a:pos x="24" y="245"/>
                  </a:cxn>
                  <a:cxn ang="0">
                    <a:pos x="0" y="267"/>
                  </a:cxn>
                  <a:cxn ang="0">
                    <a:pos x="32" y="263"/>
                  </a:cxn>
                  <a:cxn ang="0">
                    <a:pos x="65" y="245"/>
                  </a:cxn>
                  <a:cxn ang="0">
                    <a:pos x="104" y="226"/>
                  </a:cxn>
                  <a:cxn ang="0">
                    <a:pos x="124" y="215"/>
                  </a:cxn>
                  <a:cxn ang="0">
                    <a:pos x="132" y="188"/>
                  </a:cxn>
                  <a:cxn ang="0">
                    <a:pos x="148" y="165"/>
                  </a:cxn>
                  <a:cxn ang="0">
                    <a:pos x="169" y="136"/>
                  </a:cxn>
                  <a:cxn ang="0">
                    <a:pos x="191" y="110"/>
                  </a:cxn>
                  <a:cxn ang="0">
                    <a:pos x="207" y="72"/>
                  </a:cxn>
                  <a:cxn ang="0">
                    <a:pos x="220" y="0"/>
                  </a:cxn>
                </a:cxnLst>
                <a:rect l="0" t="0" r="r" b="b"/>
                <a:pathLst>
                  <a:path w="220" h="267">
                    <a:moveTo>
                      <a:pt x="220" y="0"/>
                    </a:moveTo>
                    <a:lnTo>
                      <a:pt x="184" y="69"/>
                    </a:lnTo>
                    <a:lnTo>
                      <a:pt x="161" y="110"/>
                    </a:lnTo>
                    <a:lnTo>
                      <a:pt x="108" y="153"/>
                    </a:lnTo>
                    <a:lnTo>
                      <a:pt x="68" y="203"/>
                    </a:lnTo>
                    <a:lnTo>
                      <a:pt x="24" y="245"/>
                    </a:lnTo>
                    <a:lnTo>
                      <a:pt x="0" y="267"/>
                    </a:lnTo>
                    <a:lnTo>
                      <a:pt x="32" y="263"/>
                    </a:lnTo>
                    <a:lnTo>
                      <a:pt x="65" y="245"/>
                    </a:lnTo>
                    <a:lnTo>
                      <a:pt x="104" y="226"/>
                    </a:lnTo>
                    <a:lnTo>
                      <a:pt x="124" y="215"/>
                    </a:lnTo>
                    <a:lnTo>
                      <a:pt x="132" y="188"/>
                    </a:lnTo>
                    <a:lnTo>
                      <a:pt x="148" y="165"/>
                    </a:lnTo>
                    <a:lnTo>
                      <a:pt x="169" y="136"/>
                    </a:lnTo>
                    <a:lnTo>
                      <a:pt x="191" y="110"/>
                    </a:lnTo>
                    <a:lnTo>
                      <a:pt x="207" y="72"/>
                    </a:lnTo>
                    <a:lnTo>
                      <a:pt x="220" y="0"/>
                    </a:lnTo>
                    <a:close/>
                  </a:path>
                </a:pathLst>
              </a:custGeom>
              <a:solidFill>
                <a:srgbClr val="00C0E0"/>
              </a:solidFill>
              <a:ln w="3175">
                <a:solidFill>
                  <a:srgbClr val="00C0E0"/>
                </a:solidFill>
                <a:prstDash val="solid"/>
                <a:round/>
              </a:ln>
            </p:spPr>
            <p:txBody>
              <a:bodyPr/>
              <a:lstStyle/>
              <a:p>
                <a:endParaRPr lang="en-US"/>
              </a:p>
            </p:txBody>
          </p:sp>
        </p:grpSp>
        <p:grpSp>
          <p:nvGrpSpPr>
            <p:cNvPr id="43150" name="Group 1166"/>
            <p:cNvGrpSpPr/>
            <p:nvPr/>
          </p:nvGrpSpPr>
          <p:grpSpPr bwMode="auto">
            <a:xfrm>
              <a:off x="2979" y="2573"/>
              <a:ext cx="323" cy="581"/>
              <a:chOff x="2979" y="2573"/>
              <a:chExt cx="323" cy="581"/>
            </a:xfrm>
          </p:grpSpPr>
          <p:grpSp>
            <p:nvGrpSpPr>
              <p:cNvPr id="43143" name="Group 1159"/>
              <p:cNvGrpSpPr/>
              <p:nvPr/>
            </p:nvGrpSpPr>
            <p:grpSpPr bwMode="auto">
              <a:xfrm>
                <a:off x="2979" y="2573"/>
                <a:ext cx="323" cy="581"/>
                <a:chOff x="2979" y="2573"/>
                <a:chExt cx="323" cy="581"/>
              </a:xfrm>
            </p:grpSpPr>
            <p:grpSp>
              <p:nvGrpSpPr>
                <p:cNvPr id="43133" name="Group 1149"/>
                <p:cNvGrpSpPr/>
                <p:nvPr/>
              </p:nvGrpSpPr>
              <p:grpSpPr bwMode="auto">
                <a:xfrm>
                  <a:off x="2979" y="2596"/>
                  <a:ext cx="258" cy="558"/>
                  <a:chOff x="2979" y="2596"/>
                  <a:chExt cx="258" cy="558"/>
                </a:xfrm>
              </p:grpSpPr>
              <p:sp>
                <p:nvSpPr>
                  <p:cNvPr id="43125" name="Freeform 1141"/>
                  <p:cNvSpPr/>
                  <p:nvPr/>
                </p:nvSpPr>
                <p:spPr bwMode="auto">
                  <a:xfrm>
                    <a:off x="3062" y="2616"/>
                    <a:ext cx="164" cy="285"/>
                  </a:xfrm>
                  <a:custGeom>
                    <a:avLst/>
                    <a:gdLst/>
                    <a:ahLst/>
                    <a:cxnLst>
                      <a:cxn ang="0">
                        <a:pos x="328" y="853"/>
                      </a:cxn>
                      <a:cxn ang="0">
                        <a:pos x="343" y="733"/>
                      </a:cxn>
                      <a:cxn ang="0">
                        <a:pos x="350" y="641"/>
                      </a:cxn>
                      <a:cxn ang="0">
                        <a:pos x="319" y="543"/>
                      </a:cxn>
                      <a:cxn ang="0">
                        <a:pos x="263" y="467"/>
                      </a:cxn>
                      <a:cxn ang="0">
                        <a:pos x="191" y="392"/>
                      </a:cxn>
                      <a:cxn ang="0">
                        <a:pos x="113" y="340"/>
                      </a:cxn>
                      <a:cxn ang="0">
                        <a:pos x="0" y="301"/>
                      </a:cxn>
                      <a:cxn ang="0">
                        <a:pos x="120" y="188"/>
                      </a:cxn>
                      <a:cxn ang="0">
                        <a:pos x="174" y="0"/>
                      </a:cxn>
                      <a:cxn ang="0">
                        <a:pos x="319" y="77"/>
                      </a:cxn>
                      <a:cxn ang="0">
                        <a:pos x="447" y="152"/>
                      </a:cxn>
                      <a:cxn ang="0">
                        <a:pos x="512" y="233"/>
                      </a:cxn>
                      <a:cxn ang="0">
                        <a:pos x="614" y="430"/>
                      </a:cxn>
                      <a:cxn ang="0">
                        <a:pos x="639" y="620"/>
                      </a:cxn>
                      <a:cxn ang="0">
                        <a:pos x="655" y="740"/>
                      </a:cxn>
                      <a:cxn ang="0">
                        <a:pos x="512" y="763"/>
                      </a:cxn>
                      <a:cxn ang="0">
                        <a:pos x="328" y="853"/>
                      </a:cxn>
                    </a:cxnLst>
                    <a:rect l="0" t="0" r="r" b="b"/>
                    <a:pathLst>
                      <a:path w="655" h="853">
                        <a:moveTo>
                          <a:pt x="328" y="853"/>
                        </a:moveTo>
                        <a:lnTo>
                          <a:pt x="343" y="733"/>
                        </a:lnTo>
                        <a:lnTo>
                          <a:pt x="350" y="641"/>
                        </a:lnTo>
                        <a:lnTo>
                          <a:pt x="319" y="543"/>
                        </a:lnTo>
                        <a:lnTo>
                          <a:pt x="263" y="467"/>
                        </a:lnTo>
                        <a:lnTo>
                          <a:pt x="191" y="392"/>
                        </a:lnTo>
                        <a:lnTo>
                          <a:pt x="113" y="340"/>
                        </a:lnTo>
                        <a:lnTo>
                          <a:pt x="0" y="301"/>
                        </a:lnTo>
                        <a:lnTo>
                          <a:pt x="120" y="188"/>
                        </a:lnTo>
                        <a:lnTo>
                          <a:pt x="174" y="0"/>
                        </a:lnTo>
                        <a:lnTo>
                          <a:pt x="319" y="77"/>
                        </a:lnTo>
                        <a:lnTo>
                          <a:pt x="447" y="152"/>
                        </a:lnTo>
                        <a:lnTo>
                          <a:pt x="512" y="233"/>
                        </a:lnTo>
                        <a:lnTo>
                          <a:pt x="614" y="430"/>
                        </a:lnTo>
                        <a:lnTo>
                          <a:pt x="639" y="620"/>
                        </a:lnTo>
                        <a:lnTo>
                          <a:pt x="655" y="740"/>
                        </a:lnTo>
                        <a:lnTo>
                          <a:pt x="512" y="763"/>
                        </a:lnTo>
                        <a:lnTo>
                          <a:pt x="328" y="853"/>
                        </a:lnTo>
                        <a:close/>
                      </a:path>
                    </a:pathLst>
                  </a:custGeom>
                  <a:solidFill>
                    <a:srgbClr val="00FF00"/>
                  </a:solidFill>
                  <a:ln w="3175">
                    <a:solidFill>
                      <a:srgbClr val="008000"/>
                    </a:solidFill>
                    <a:prstDash val="solid"/>
                    <a:round/>
                  </a:ln>
                </p:spPr>
                <p:txBody>
                  <a:bodyPr/>
                  <a:lstStyle/>
                  <a:p>
                    <a:endParaRPr lang="en-US"/>
                  </a:p>
                </p:txBody>
              </p:sp>
              <p:sp>
                <p:nvSpPr>
                  <p:cNvPr id="43126" name="Freeform 1142"/>
                  <p:cNvSpPr/>
                  <p:nvPr/>
                </p:nvSpPr>
                <p:spPr bwMode="auto">
                  <a:xfrm>
                    <a:off x="2998" y="2702"/>
                    <a:ext cx="165" cy="284"/>
                  </a:xfrm>
                  <a:custGeom>
                    <a:avLst/>
                    <a:gdLst/>
                    <a:ahLst/>
                    <a:cxnLst>
                      <a:cxn ang="0">
                        <a:pos x="328" y="0"/>
                      </a:cxn>
                      <a:cxn ang="0">
                        <a:pos x="311" y="121"/>
                      </a:cxn>
                      <a:cxn ang="0">
                        <a:pos x="304" y="211"/>
                      </a:cxn>
                      <a:cxn ang="0">
                        <a:pos x="335" y="310"/>
                      </a:cxn>
                      <a:cxn ang="0">
                        <a:pos x="392" y="385"/>
                      </a:cxn>
                      <a:cxn ang="0">
                        <a:pos x="463" y="460"/>
                      </a:cxn>
                      <a:cxn ang="0">
                        <a:pos x="543" y="515"/>
                      </a:cxn>
                      <a:cxn ang="0">
                        <a:pos x="656" y="552"/>
                      </a:cxn>
                      <a:cxn ang="0">
                        <a:pos x="535" y="666"/>
                      </a:cxn>
                      <a:cxn ang="0">
                        <a:pos x="479" y="852"/>
                      </a:cxn>
                      <a:cxn ang="0">
                        <a:pos x="335" y="778"/>
                      </a:cxn>
                      <a:cxn ang="0">
                        <a:pos x="208" y="704"/>
                      </a:cxn>
                      <a:cxn ang="0">
                        <a:pos x="144" y="620"/>
                      </a:cxn>
                      <a:cxn ang="0">
                        <a:pos x="39" y="424"/>
                      </a:cxn>
                      <a:cxn ang="0">
                        <a:pos x="16" y="234"/>
                      </a:cxn>
                      <a:cxn ang="0">
                        <a:pos x="0" y="113"/>
                      </a:cxn>
                      <a:cxn ang="0">
                        <a:pos x="144" y="91"/>
                      </a:cxn>
                      <a:cxn ang="0">
                        <a:pos x="328" y="0"/>
                      </a:cxn>
                    </a:cxnLst>
                    <a:rect l="0" t="0" r="r" b="b"/>
                    <a:pathLst>
                      <a:path w="656" h="852">
                        <a:moveTo>
                          <a:pt x="328" y="0"/>
                        </a:moveTo>
                        <a:lnTo>
                          <a:pt x="311" y="121"/>
                        </a:lnTo>
                        <a:lnTo>
                          <a:pt x="304" y="211"/>
                        </a:lnTo>
                        <a:lnTo>
                          <a:pt x="335" y="310"/>
                        </a:lnTo>
                        <a:lnTo>
                          <a:pt x="392" y="385"/>
                        </a:lnTo>
                        <a:lnTo>
                          <a:pt x="463" y="460"/>
                        </a:lnTo>
                        <a:lnTo>
                          <a:pt x="543" y="515"/>
                        </a:lnTo>
                        <a:lnTo>
                          <a:pt x="656" y="552"/>
                        </a:lnTo>
                        <a:lnTo>
                          <a:pt x="535" y="666"/>
                        </a:lnTo>
                        <a:lnTo>
                          <a:pt x="479" y="852"/>
                        </a:lnTo>
                        <a:lnTo>
                          <a:pt x="335" y="778"/>
                        </a:lnTo>
                        <a:lnTo>
                          <a:pt x="208" y="704"/>
                        </a:lnTo>
                        <a:lnTo>
                          <a:pt x="144" y="620"/>
                        </a:lnTo>
                        <a:lnTo>
                          <a:pt x="39" y="424"/>
                        </a:lnTo>
                        <a:lnTo>
                          <a:pt x="16" y="234"/>
                        </a:lnTo>
                        <a:lnTo>
                          <a:pt x="0" y="113"/>
                        </a:lnTo>
                        <a:lnTo>
                          <a:pt x="144" y="91"/>
                        </a:lnTo>
                        <a:lnTo>
                          <a:pt x="328" y="0"/>
                        </a:lnTo>
                        <a:close/>
                      </a:path>
                    </a:pathLst>
                  </a:custGeom>
                  <a:solidFill>
                    <a:srgbClr val="00FF00"/>
                  </a:solidFill>
                  <a:ln w="3175">
                    <a:solidFill>
                      <a:srgbClr val="008000"/>
                    </a:solidFill>
                    <a:prstDash val="solid"/>
                    <a:round/>
                  </a:ln>
                </p:spPr>
                <p:txBody>
                  <a:bodyPr/>
                  <a:lstStyle/>
                  <a:p>
                    <a:endParaRPr lang="en-US"/>
                  </a:p>
                </p:txBody>
              </p:sp>
              <p:sp>
                <p:nvSpPr>
                  <p:cNvPr id="43127" name="Freeform 1143"/>
                  <p:cNvSpPr/>
                  <p:nvPr/>
                </p:nvSpPr>
                <p:spPr bwMode="auto">
                  <a:xfrm>
                    <a:off x="3017" y="2596"/>
                    <a:ext cx="163" cy="285"/>
                  </a:xfrm>
                  <a:custGeom>
                    <a:avLst/>
                    <a:gdLst/>
                    <a:ahLst/>
                    <a:cxnLst>
                      <a:cxn ang="0">
                        <a:pos x="326" y="854"/>
                      </a:cxn>
                      <a:cxn ang="0">
                        <a:pos x="342" y="733"/>
                      </a:cxn>
                      <a:cxn ang="0">
                        <a:pos x="351" y="643"/>
                      </a:cxn>
                      <a:cxn ang="0">
                        <a:pos x="320" y="543"/>
                      </a:cxn>
                      <a:cxn ang="0">
                        <a:pos x="263" y="468"/>
                      </a:cxn>
                      <a:cxn ang="0">
                        <a:pos x="192" y="393"/>
                      </a:cxn>
                      <a:cxn ang="0">
                        <a:pos x="112" y="339"/>
                      </a:cxn>
                      <a:cxn ang="0">
                        <a:pos x="0" y="302"/>
                      </a:cxn>
                      <a:cxn ang="0">
                        <a:pos x="121" y="190"/>
                      </a:cxn>
                      <a:cxn ang="0">
                        <a:pos x="176" y="0"/>
                      </a:cxn>
                      <a:cxn ang="0">
                        <a:pos x="320" y="76"/>
                      </a:cxn>
                      <a:cxn ang="0">
                        <a:pos x="447" y="152"/>
                      </a:cxn>
                      <a:cxn ang="0">
                        <a:pos x="512" y="235"/>
                      </a:cxn>
                      <a:cxn ang="0">
                        <a:pos x="615" y="430"/>
                      </a:cxn>
                      <a:cxn ang="0">
                        <a:pos x="640" y="619"/>
                      </a:cxn>
                      <a:cxn ang="0">
                        <a:pos x="656" y="741"/>
                      </a:cxn>
                      <a:cxn ang="0">
                        <a:pos x="512" y="764"/>
                      </a:cxn>
                      <a:cxn ang="0">
                        <a:pos x="326" y="854"/>
                      </a:cxn>
                    </a:cxnLst>
                    <a:rect l="0" t="0" r="r" b="b"/>
                    <a:pathLst>
                      <a:path w="656" h="854">
                        <a:moveTo>
                          <a:pt x="326" y="854"/>
                        </a:moveTo>
                        <a:lnTo>
                          <a:pt x="342" y="733"/>
                        </a:lnTo>
                        <a:lnTo>
                          <a:pt x="351" y="643"/>
                        </a:lnTo>
                        <a:lnTo>
                          <a:pt x="320" y="543"/>
                        </a:lnTo>
                        <a:lnTo>
                          <a:pt x="263" y="468"/>
                        </a:lnTo>
                        <a:lnTo>
                          <a:pt x="192" y="393"/>
                        </a:lnTo>
                        <a:lnTo>
                          <a:pt x="112" y="339"/>
                        </a:lnTo>
                        <a:lnTo>
                          <a:pt x="0" y="302"/>
                        </a:lnTo>
                        <a:lnTo>
                          <a:pt x="121" y="190"/>
                        </a:lnTo>
                        <a:lnTo>
                          <a:pt x="176" y="0"/>
                        </a:lnTo>
                        <a:lnTo>
                          <a:pt x="320" y="76"/>
                        </a:lnTo>
                        <a:lnTo>
                          <a:pt x="447" y="152"/>
                        </a:lnTo>
                        <a:lnTo>
                          <a:pt x="512" y="235"/>
                        </a:lnTo>
                        <a:lnTo>
                          <a:pt x="615" y="430"/>
                        </a:lnTo>
                        <a:lnTo>
                          <a:pt x="640" y="619"/>
                        </a:lnTo>
                        <a:lnTo>
                          <a:pt x="656" y="741"/>
                        </a:lnTo>
                        <a:lnTo>
                          <a:pt x="512" y="764"/>
                        </a:lnTo>
                        <a:lnTo>
                          <a:pt x="326" y="854"/>
                        </a:lnTo>
                        <a:close/>
                      </a:path>
                    </a:pathLst>
                  </a:custGeom>
                  <a:solidFill>
                    <a:srgbClr val="00FF00"/>
                  </a:solidFill>
                  <a:ln w="3175">
                    <a:solidFill>
                      <a:srgbClr val="008000"/>
                    </a:solidFill>
                    <a:prstDash val="solid"/>
                    <a:round/>
                  </a:ln>
                </p:spPr>
                <p:txBody>
                  <a:bodyPr/>
                  <a:lstStyle/>
                  <a:p>
                    <a:endParaRPr lang="en-US"/>
                  </a:p>
                </p:txBody>
              </p:sp>
              <p:sp>
                <p:nvSpPr>
                  <p:cNvPr id="43128" name="Freeform 1144"/>
                  <p:cNvSpPr/>
                  <p:nvPr/>
                </p:nvSpPr>
                <p:spPr bwMode="auto">
                  <a:xfrm>
                    <a:off x="3030" y="2807"/>
                    <a:ext cx="164" cy="285"/>
                  </a:xfrm>
                  <a:custGeom>
                    <a:avLst/>
                    <a:gdLst/>
                    <a:ahLst/>
                    <a:cxnLst>
                      <a:cxn ang="0">
                        <a:pos x="327" y="0"/>
                      </a:cxn>
                      <a:cxn ang="0">
                        <a:pos x="311" y="123"/>
                      </a:cxn>
                      <a:cxn ang="0">
                        <a:pos x="302" y="213"/>
                      </a:cxn>
                      <a:cxn ang="0">
                        <a:pos x="335" y="311"/>
                      </a:cxn>
                      <a:cxn ang="0">
                        <a:pos x="391" y="387"/>
                      </a:cxn>
                      <a:cxn ang="0">
                        <a:pos x="462" y="461"/>
                      </a:cxn>
                      <a:cxn ang="0">
                        <a:pos x="544" y="513"/>
                      </a:cxn>
                      <a:cxn ang="0">
                        <a:pos x="655" y="551"/>
                      </a:cxn>
                      <a:cxn ang="0">
                        <a:pos x="537" y="666"/>
                      </a:cxn>
                      <a:cxn ang="0">
                        <a:pos x="478" y="854"/>
                      </a:cxn>
                      <a:cxn ang="0">
                        <a:pos x="335" y="779"/>
                      </a:cxn>
                      <a:cxn ang="0">
                        <a:pos x="207" y="703"/>
                      </a:cxn>
                      <a:cxn ang="0">
                        <a:pos x="145" y="620"/>
                      </a:cxn>
                      <a:cxn ang="0">
                        <a:pos x="40" y="423"/>
                      </a:cxn>
                      <a:cxn ang="0">
                        <a:pos x="16" y="235"/>
                      </a:cxn>
                      <a:cxn ang="0">
                        <a:pos x="0" y="114"/>
                      </a:cxn>
                      <a:cxn ang="0">
                        <a:pos x="145" y="91"/>
                      </a:cxn>
                      <a:cxn ang="0">
                        <a:pos x="327" y="0"/>
                      </a:cxn>
                    </a:cxnLst>
                    <a:rect l="0" t="0" r="r" b="b"/>
                    <a:pathLst>
                      <a:path w="655" h="854">
                        <a:moveTo>
                          <a:pt x="327" y="0"/>
                        </a:moveTo>
                        <a:lnTo>
                          <a:pt x="311" y="123"/>
                        </a:lnTo>
                        <a:lnTo>
                          <a:pt x="302" y="213"/>
                        </a:lnTo>
                        <a:lnTo>
                          <a:pt x="335" y="311"/>
                        </a:lnTo>
                        <a:lnTo>
                          <a:pt x="391" y="387"/>
                        </a:lnTo>
                        <a:lnTo>
                          <a:pt x="462" y="461"/>
                        </a:lnTo>
                        <a:lnTo>
                          <a:pt x="544" y="513"/>
                        </a:lnTo>
                        <a:lnTo>
                          <a:pt x="655" y="551"/>
                        </a:lnTo>
                        <a:lnTo>
                          <a:pt x="537" y="666"/>
                        </a:lnTo>
                        <a:lnTo>
                          <a:pt x="478" y="854"/>
                        </a:lnTo>
                        <a:lnTo>
                          <a:pt x="335" y="779"/>
                        </a:lnTo>
                        <a:lnTo>
                          <a:pt x="207" y="703"/>
                        </a:lnTo>
                        <a:lnTo>
                          <a:pt x="145" y="620"/>
                        </a:lnTo>
                        <a:lnTo>
                          <a:pt x="40" y="423"/>
                        </a:lnTo>
                        <a:lnTo>
                          <a:pt x="16" y="235"/>
                        </a:lnTo>
                        <a:lnTo>
                          <a:pt x="0" y="114"/>
                        </a:lnTo>
                        <a:lnTo>
                          <a:pt x="145" y="91"/>
                        </a:lnTo>
                        <a:lnTo>
                          <a:pt x="327" y="0"/>
                        </a:lnTo>
                        <a:close/>
                      </a:path>
                    </a:pathLst>
                  </a:custGeom>
                  <a:solidFill>
                    <a:srgbClr val="00FF00"/>
                  </a:solidFill>
                  <a:ln w="3175">
                    <a:solidFill>
                      <a:srgbClr val="008000"/>
                    </a:solidFill>
                    <a:prstDash val="solid"/>
                    <a:round/>
                  </a:ln>
                </p:spPr>
                <p:txBody>
                  <a:bodyPr/>
                  <a:lstStyle/>
                  <a:p>
                    <a:endParaRPr lang="en-US"/>
                  </a:p>
                </p:txBody>
              </p:sp>
              <p:sp>
                <p:nvSpPr>
                  <p:cNvPr id="43129" name="Freeform 1145"/>
                  <p:cNvSpPr/>
                  <p:nvPr/>
                </p:nvSpPr>
                <p:spPr bwMode="auto">
                  <a:xfrm>
                    <a:off x="3052" y="2724"/>
                    <a:ext cx="164" cy="285"/>
                  </a:xfrm>
                  <a:custGeom>
                    <a:avLst/>
                    <a:gdLst/>
                    <a:ahLst/>
                    <a:cxnLst>
                      <a:cxn ang="0">
                        <a:pos x="328" y="0"/>
                      </a:cxn>
                      <a:cxn ang="0">
                        <a:pos x="311" y="121"/>
                      </a:cxn>
                      <a:cxn ang="0">
                        <a:pos x="304" y="211"/>
                      </a:cxn>
                      <a:cxn ang="0">
                        <a:pos x="336" y="311"/>
                      </a:cxn>
                      <a:cxn ang="0">
                        <a:pos x="391" y="388"/>
                      </a:cxn>
                      <a:cxn ang="0">
                        <a:pos x="465" y="463"/>
                      </a:cxn>
                      <a:cxn ang="0">
                        <a:pos x="546" y="515"/>
                      </a:cxn>
                      <a:cxn ang="0">
                        <a:pos x="655" y="553"/>
                      </a:cxn>
                      <a:cxn ang="0">
                        <a:pos x="537" y="665"/>
                      </a:cxn>
                      <a:cxn ang="0">
                        <a:pos x="481" y="854"/>
                      </a:cxn>
                      <a:cxn ang="0">
                        <a:pos x="336" y="778"/>
                      </a:cxn>
                      <a:cxn ang="0">
                        <a:pos x="208" y="703"/>
                      </a:cxn>
                      <a:cxn ang="0">
                        <a:pos x="145" y="621"/>
                      </a:cxn>
                      <a:cxn ang="0">
                        <a:pos x="41" y="425"/>
                      </a:cxn>
                      <a:cxn ang="0">
                        <a:pos x="17" y="235"/>
                      </a:cxn>
                      <a:cxn ang="0">
                        <a:pos x="0" y="114"/>
                      </a:cxn>
                      <a:cxn ang="0">
                        <a:pos x="145" y="92"/>
                      </a:cxn>
                      <a:cxn ang="0">
                        <a:pos x="328" y="0"/>
                      </a:cxn>
                    </a:cxnLst>
                    <a:rect l="0" t="0" r="r" b="b"/>
                    <a:pathLst>
                      <a:path w="655" h="854">
                        <a:moveTo>
                          <a:pt x="328" y="0"/>
                        </a:moveTo>
                        <a:lnTo>
                          <a:pt x="311" y="121"/>
                        </a:lnTo>
                        <a:lnTo>
                          <a:pt x="304" y="211"/>
                        </a:lnTo>
                        <a:lnTo>
                          <a:pt x="336" y="311"/>
                        </a:lnTo>
                        <a:lnTo>
                          <a:pt x="391" y="388"/>
                        </a:lnTo>
                        <a:lnTo>
                          <a:pt x="465" y="463"/>
                        </a:lnTo>
                        <a:lnTo>
                          <a:pt x="546" y="515"/>
                        </a:lnTo>
                        <a:lnTo>
                          <a:pt x="655" y="553"/>
                        </a:lnTo>
                        <a:lnTo>
                          <a:pt x="537" y="665"/>
                        </a:lnTo>
                        <a:lnTo>
                          <a:pt x="481" y="854"/>
                        </a:lnTo>
                        <a:lnTo>
                          <a:pt x="336" y="778"/>
                        </a:lnTo>
                        <a:lnTo>
                          <a:pt x="208" y="703"/>
                        </a:lnTo>
                        <a:lnTo>
                          <a:pt x="145" y="621"/>
                        </a:lnTo>
                        <a:lnTo>
                          <a:pt x="41" y="425"/>
                        </a:lnTo>
                        <a:lnTo>
                          <a:pt x="17" y="235"/>
                        </a:lnTo>
                        <a:lnTo>
                          <a:pt x="0" y="114"/>
                        </a:lnTo>
                        <a:lnTo>
                          <a:pt x="145" y="92"/>
                        </a:lnTo>
                        <a:lnTo>
                          <a:pt x="328" y="0"/>
                        </a:lnTo>
                        <a:close/>
                      </a:path>
                    </a:pathLst>
                  </a:custGeom>
                  <a:solidFill>
                    <a:srgbClr val="00FF00"/>
                  </a:solidFill>
                  <a:ln w="3175">
                    <a:solidFill>
                      <a:srgbClr val="008000"/>
                    </a:solidFill>
                    <a:prstDash val="solid"/>
                    <a:round/>
                  </a:ln>
                </p:spPr>
                <p:txBody>
                  <a:bodyPr/>
                  <a:lstStyle/>
                  <a:p>
                    <a:endParaRPr lang="en-US"/>
                  </a:p>
                </p:txBody>
              </p:sp>
              <p:sp>
                <p:nvSpPr>
                  <p:cNvPr id="43130" name="Freeform 1146"/>
                  <p:cNvSpPr/>
                  <p:nvPr/>
                </p:nvSpPr>
                <p:spPr bwMode="auto">
                  <a:xfrm>
                    <a:off x="3011" y="2743"/>
                    <a:ext cx="226" cy="206"/>
                  </a:xfrm>
                  <a:custGeom>
                    <a:avLst/>
                    <a:gdLst/>
                    <a:ahLst/>
                    <a:cxnLst>
                      <a:cxn ang="0">
                        <a:pos x="0" y="311"/>
                      </a:cxn>
                      <a:cxn ang="0">
                        <a:pos x="130" y="327"/>
                      </a:cxn>
                      <a:cxn ang="0">
                        <a:pos x="225" y="334"/>
                      </a:cxn>
                      <a:cxn ang="0">
                        <a:pos x="330" y="304"/>
                      </a:cxn>
                      <a:cxn ang="0">
                        <a:pos x="407" y="251"/>
                      </a:cxn>
                      <a:cxn ang="0">
                        <a:pos x="487" y="181"/>
                      </a:cxn>
                      <a:cxn ang="0">
                        <a:pos x="543" y="106"/>
                      </a:cxn>
                      <a:cxn ang="0">
                        <a:pos x="585" y="0"/>
                      </a:cxn>
                      <a:cxn ang="0">
                        <a:pos x="705" y="114"/>
                      </a:cxn>
                      <a:cxn ang="0">
                        <a:pos x="904" y="166"/>
                      </a:cxn>
                      <a:cxn ang="0">
                        <a:pos x="823" y="304"/>
                      </a:cxn>
                      <a:cxn ang="0">
                        <a:pos x="744" y="425"/>
                      </a:cxn>
                      <a:cxn ang="0">
                        <a:pos x="657" y="485"/>
                      </a:cxn>
                      <a:cxn ang="0">
                        <a:pos x="447" y="583"/>
                      </a:cxn>
                      <a:cxn ang="0">
                        <a:pos x="249" y="605"/>
                      </a:cxn>
                      <a:cxn ang="0">
                        <a:pos x="121" y="619"/>
                      </a:cxn>
                      <a:cxn ang="0">
                        <a:pos x="96" y="485"/>
                      </a:cxn>
                      <a:cxn ang="0">
                        <a:pos x="0" y="311"/>
                      </a:cxn>
                    </a:cxnLst>
                    <a:rect l="0" t="0" r="r" b="b"/>
                    <a:pathLst>
                      <a:path w="904" h="619">
                        <a:moveTo>
                          <a:pt x="0" y="311"/>
                        </a:moveTo>
                        <a:lnTo>
                          <a:pt x="130" y="327"/>
                        </a:lnTo>
                        <a:lnTo>
                          <a:pt x="225" y="334"/>
                        </a:lnTo>
                        <a:lnTo>
                          <a:pt x="330" y="304"/>
                        </a:lnTo>
                        <a:lnTo>
                          <a:pt x="407" y="251"/>
                        </a:lnTo>
                        <a:lnTo>
                          <a:pt x="487" y="181"/>
                        </a:lnTo>
                        <a:lnTo>
                          <a:pt x="543" y="106"/>
                        </a:lnTo>
                        <a:lnTo>
                          <a:pt x="585" y="0"/>
                        </a:lnTo>
                        <a:lnTo>
                          <a:pt x="705" y="114"/>
                        </a:lnTo>
                        <a:lnTo>
                          <a:pt x="904" y="166"/>
                        </a:lnTo>
                        <a:lnTo>
                          <a:pt x="823" y="304"/>
                        </a:lnTo>
                        <a:lnTo>
                          <a:pt x="744" y="425"/>
                        </a:lnTo>
                        <a:lnTo>
                          <a:pt x="657" y="485"/>
                        </a:lnTo>
                        <a:lnTo>
                          <a:pt x="447" y="583"/>
                        </a:lnTo>
                        <a:lnTo>
                          <a:pt x="249" y="605"/>
                        </a:lnTo>
                        <a:lnTo>
                          <a:pt x="121" y="619"/>
                        </a:lnTo>
                        <a:lnTo>
                          <a:pt x="96" y="485"/>
                        </a:lnTo>
                        <a:lnTo>
                          <a:pt x="0" y="311"/>
                        </a:lnTo>
                        <a:close/>
                      </a:path>
                    </a:pathLst>
                  </a:custGeom>
                  <a:solidFill>
                    <a:srgbClr val="00FF00"/>
                  </a:solidFill>
                  <a:ln w="3175">
                    <a:solidFill>
                      <a:srgbClr val="008000"/>
                    </a:solidFill>
                    <a:prstDash val="solid"/>
                    <a:round/>
                  </a:ln>
                </p:spPr>
                <p:txBody>
                  <a:bodyPr/>
                  <a:lstStyle/>
                  <a:p>
                    <a:endParaRPr lang="en-US"/>
                  </a:p>
                </p:txBody>
              </p:sp>
              <p:sp>
                <p:nvSpPr>
                  <p:cNvPr id="43131" name="Freeform 1147"/>
                  <p:cNvSpPr/>
                  <p:nvPr/>
                </p:nvSpPr>
                <p:spPr bwMode="auto">
                  <a:xfrm>
                    <a:off x="2979" y="2785"/>
                    <a:ext cx="163" cy="284"/>
                  </a:xfrm>
                  <a:custGeom>
                    <a:avLst/>
                    <a:gdLst/>
                    <a:ahLst/>
                    <a:cxnLst>
                      <a:cxn ang="0">
                        <a:pos x="327" y="854"/>
                      </a:cxn>
                      <a:cxn ang="0">
                        <a:pos x="343" y="734"/>
                      </a:cxn>
                      <a:cxn ang="0">
                        <a:pos x="352" y="641"/>
                      </a:cxn>
                      <a:cxn ang="0">
                        <a:pos x="319" y="544"/>
                      </a:cxn>
                      <a:cxn ang="0">
                        <a:pos x="263" y="470"/>
                      </a:cxn>
                      <a:cxn ang="0">
                        <a:pos x="191" y="393"/>
                      </a:cxn>
                      <a:cxn ang="0">
                        <a:pos x="111" y="341"/>
                      </a:cxn>
                      <a:cxn ang="0">
                        <a:pos x="0" y="303"/>
                      </a:cxn>
                      <a:cxn ang="0">
                        <a:pos x="118" y="191"/>
                      </a:cxn>
                      <a:cxn ang="0">
                        <a:pos x="176" y="0"/>
                      </a:cxn>
                      <a:cxn ang="0">
                        <a:pos x="319" y="77"/>
                      </a:cxn>
                      <a:cxn ang="0">
                        <a:pos x="448" y="152"/>
                      </a:cxn>
                      <a:cxn ang="0">
                        <a:pos x="509" y="235"/>
                      </a:cxn>
                      <a:cxn ang="0">
                        <a:pos x="614" y="432"/>
                      </a:cxn>
                      <a:cxn ang="0">
                        <a:pos x="638" y="619"/>
                      </a:cxn>
                      <a:cxn ang="0">
                        <a:pos x="654" y="741"/>
                      </a:cxn>
                      <a:cxn ang="0">
                        <a:pos x="509" y="763"/>
                      </a:cxn>
                      <a:cxn ang="0">
                        <a:pos x="327" y="854"/>
                      </a:cxn>
                    </a:cxnLst>
                    <a:rect l="0" t="0" r="r" b="b"/>
                    <a:pathLst>
                      <a:path w="654" h="854">
                        <a:moveTo>
                          <a:pt x="327" y="854"/>
                        </a:moveTo>
                        <a:lnTo>
                          <a:pt x="343" y="734"/>
                        </a:lnTo>
                        <a:lnTo>
                          <a:pt x="352" y="641"/>
                        </a:lnTo>
                        <a:lnTo>
                          <a:pt x="319" y="544"/>
                        </a:lnTo>
                        <a:lnTo>
                          <a:pt x="263" y="470"/>
                        </a:lnTo>
                        <a:lnTo>
                          <a:pt x="191" y="393"/>
                        </a:lnTo>
                        <a:lnTo>
                          <a:pt x="111" y="341"/>
                        </a:lnTo>
                        <a:lnTo>
                          <a:pt x="0" y="303"/>
                        </a:lnTo>
                        <a:lnTo>
                          <a:pt x="118" y="191"/>
                        </a:lnTo>
                        <a:lnTo>
                          <a:pt x="176" y="0"/>
                        </a:lnTo>
                        <a:lnTo>
                          <a:pt x="319" y="77"/>
                        </a:lnTo>
                        <a:lnTo>
                          <a:pt x="448" y="152"/>
                        </a:lnTo>
                        <a:lnTo>
                          <a:pt x="509" y="235"/>
                        </a:lnTo>
                        <a:lnTo>
                          <a:pt x="614" y="432"/>
                        </a:lnTo>
                        <a:lnTo>
                          <a:pt x="638" y="619"/>
                        </a:lnTo>
                        <a:lnTo>
                          <a:pt x="654" y="741"/>
                        </a:lnTo>
                        <a:lnTo>
                          <a:pt x="509" y="763"/>
                        </a:lnTo>
                        <a:lnTo>
                          <a:pt x="327" y="854"/>
                        </a:lnTo>
                        <a:close/>
                      </a:path>
                    </a:pathLst>
                  </a:custGeom>
                  <a:solidFill>
                    <a:srgbClr val="00FF00"/>
                  </a:solidFill>
                  <a:ln w="3175">
                    <a:solidFill>
                      <a:srgbClr val="008000"/>
                    </a:solidFill>
                    <a:prstDash val="solid"/>
                    <a:round/>
                  </a:ln>
                </p:spPr>
                <p:txBody>
                  <a:bodyPr/>
                  <a:lstStyle/>
                  <a:p>
                    <a:endParaRPr lang="en-US"/>
                  </a:p>
                </p:txBody>
              </p:sp>
              <p:sp>
                <p:nvSpPr>
                  <p:cNvPr id="43132" name="Freeform 1148"/>
                  <p:cNvSpPr/>
                  <p:nvPr/>
                </p:nvSpPr>
                <p:spPr bwMode="auto">
                  <a:xfrm>
                    <a:off x="2979" y="2871"/>
                    <a:ext cx="163" cy="283"/>
                  </a:xfrm>
                  <a:custGeom>
                    <a:avLst/>
                    <a:gdLst/>
                    <a:ahLst/>
                    <a:cxnLst>
                      <a:cxn ang="0">
                        <a:pos x="327" y="851"/>
                      </a:cxn>
                      <a:cxn ang="0">
                        <a:pos x="343" y="731"/>
                      </a:cxn>
                      <a:cxn ang="0">
                        <a:pos x="352" y="641"/>
                      </a:cxn>
                      <a:cxn ang="0">
                        <a:pos x="319" y="543"/>
                      </a:cxn>
                      <a:cxn ang="0">
                        <a:pos x="263" y="468"/>
                      </a:cxn>
                      <a:cxn ang="0">
                        <a:pos x="191" y="392"/>
                      </a:cxn>
                      <a:cxn ang="0">
                        <a:pos x="111" y="338"/>
                      </a:cxn>
                      <a:cxn ang="0">
                        <a:pos x="0" y="301"/>
                      </a:cxn>
                      <a:cxn ang="0">
                        <a:pos x="118" y="189"/>
                      </a:cxn>
                      <a:cxn ang="0">
                        <a:pos x="176" y="0"/>
                      </a:cxn>
                      <a:cxn ang="0">
                        <a:pos x="319" y="75"/>
                      </a:cxn>
                      <a:cxn ang="0">
                        <a:pos x="448" y="150"/>
                      </a:cxn>
                      <a:cxn ang="0">
                        <a:pos x="509" y="233"/>
                      </a:cxn>
                      <a:cxn ang="0">
                        <a:pos x="614" y="430"/>
                      </a:cxn>
                      <a:cxn ang="0">
                        <a:pos x="638" y="619"/>
                      </a:cxn>
                      <a:cxn ang="0">
                        <a:pos x="654" y="739"/>
                      </a:cxn>
                      <a:cxn ang="0">
                        <a:pos x="509" y="760"/>
                      </a:cxn>
                      <a:cxn ang="0">
                        <a:pos x="327" y="851"/>
                      </a:cxn>
                    </a:cxnLst>
                    <a:rect l="0" t="0" r="r" b="b"/>
                    <a:pathLst>
                      <a:path w="654" h="851">
                        <a:moveTo>
                          <a:pt x="327" y="851"/>
                        </a:moveTo>
                        <a:lnTo>
                          <a:pt x="343" y="731"/>
                        </a:lnTo>
                        <a:lnTo>
                          <a:pt x="352" y="641"/>
                        </a:lnTo>
                        <a:lnTo>
                          <a:pt x="319" y="543"/>
                        </a:lnTo>
                        <a:lnTo>
                          <a:pt x="263" y="468"/>
                        </a:lnTo>
                        <a:lnTo>
                          <a:pt x="191" y="392"/>
                        </a:lnTo>
                        <a:lnTo>
                          <a:pt x="111" y="338"/>
                        </a:lnTo>
                        <a:lnTo>
                          <a:pt x="0" y="301"/>
                        </a:lnTo>
                        <a:lnTo>
                          <a:pt x="118" y="189"/>
                        </a:lnTo>
                        <a:lnTo>
                          <a:pt x="176" y="0"/>
                        </a:lnTo>
                        <a:lnTo>
                          <a:pt x="319" y="75"/>
                        </a:lnTo>
                        <a:lnTo>
                          <a:pt x="448" y="150"/>
                        </a:lnTo>
                        <a:lnTo>
                          <a:pt x="509" y="233"/>
                        </a:lnTo>
                        <a:lnTo>
                          <a:pt x="614" y="430"/>
                        </a:lnTo>
                        <a:lnTo>
                          <a:pt x="638" y="619"/>
                        </a:lnTo>
                        <a:lnTo>
                          <a:pt x="654" y="739"/>
                        </a:lnTo>
                        <a:lnTo>
                          <a:pt x="509" y="760"/>
                        </a:lnTo>
                        <a:lnTo>
                          <a:pt x="327" y="851"/>
                        </a:lnTo>
                        <a:close/>
                      </a:path>
                    </a:pathLst>
                  </a:custGeom>
                  <a:solidFill>
                    <a:srgbClr val="00FF00"/>
                  </a:solidFill>
                  <a:ln w="3175">
                    <a:solidFill>
                      <a:srgbClr val="008000"/>
                    </a:solidFill>
                    <a:prstDash val="solid"/>
                    <a:round/>
                  </a:ln>
                </p:spPr>
                <p:txBody>
                  <a:bodyPr/>
                  <a:lstStyle/>
                  <a:p>
                    <a:endParaRPr lang="en-US"/>
                  </a:p>
                </p:txBody>
              </p:sp>
            </p:grpSp>
            <p:grpSp>
              <p:nvGrpSpPr>
                <p:cNvPr id="43142" name="Group 1158"/>
                <p:cNvGrpSpPr/>
                <p:nvPr/>
              </p:nvGrpSpPr>
              <p:grpSpPr bwMode="auto">
                <a:xfrm>
                  <a:off x="3043" y="2573"/>
                  <a:ext cx="259" cy="559"/>
                  <a:chOff x="3043" y="2573"/>
                  <a:chExt cx="259" cy="559"/>
                </a:xfrm>
              </p:grpSpPr>
              <p:sp>
                <p:nvSpPr>
                  <p:cNvPr id="43134" name="Freeform 1150"/>
                  <p:cNvSpPr/>
                  <p:nvPr/>
                </p:nvSpPr>
                <p:spPr bwMode="auto">
                  <a:xfrm>
                    <a:off x="3054" y="2593"/>
                    <a:ext cx="163" cy="285"/>
                  </a:xfrm>
                  <a:custGeom>
                    <a:avLst/>
                    <a:gdLst/>
                    <a:ahLst/>
                    <a:cxnLst>
                      <a:cxn ang="0">
                        <a:pos x="327" y="855"/>
                      </a:cxn>
                      <a:cxn ang="0">
                        <a:pos x="311" y="733"/>
                      </a:cxn>
                      <a:cxn ang="0">
                        <a:pos x="303" y="642"/>
                      </a:cxn>
                      <a:cxn ang="0">
                        <a:pos x="336" y="543"/>
                      </a:cxn>
                      <a:cxn ang="0">
                        <a:pos x="391" y="468"/>
                      </a:cxn>
                      <a:cxn ang="0">
                        <a:pos x="464" y="392"/>
                      </a:cxn>
                      <a:cxn ang="0">
                        <a:pos x="545" y="339"/>
                      </a:cxn>
                      <a:cxn ang="0">
                        <a:pos x="654" y="302"/>
                      </a:cxn>
                      <a:cxn ang="0">
                        <a:pos x="536" y="190"/>
                      </a:cxn>
                      <a:cxn ang="0">
                        <a:pos x="480" y="0"/>
                      </a:cxn>
                      <a:cxn ang="0">
                        <a:pos x="336" y="76"/>
                      </a:cxn>
                      <a:cxn ang="0">
                        <a:pos x="207" y="153"/>
                      </a:cxn>
                      <a:cxn ang="0">
                        <a:pos x="144" y="236"/>
                      </a:cxn>
                      <a:cxn ang="0">
                        <a:pos x="41" y="430"/>
                      </a:cxn>
                      <a:cxn ang="0">
                        <a:pos x="16" y="619"/>
                      </a:cxn>
                      <a:cxn ang="0">
                        <a:pos x="0" y="741"/>
                      </a:cxn>
                      <a:cxn ang="0">
                        <a:pos x="144" y="765"/>
                      </a:cxn>
                      <a:cxn ang="0">
                        <a:pos x="327" y="855"/>
                      </a:cxn>
                    </a:cxnLst>
                    <a:rect l="0" t="0" r="r" b="b"/>
                    <a:pathLst>
                      <a:path w="654" h="855">
                        <a:moveTo>
                          <a:pt x="327" y="855"/>
                        </a:moveTo>
                        <a:lnTo>
                          <a:pt x="311" y="733"/>
                        </a:lnTo>
                        <a:lnTo>
                          <a:pt x="303" y="642"/>
                        </a:lnTo>
                        <a:lnTo>
                          <a:pt x="336" y="543"/>
                        </a:lnTo>
                        <a:lnTo>
                          <a:pt x="391" y="468"/>
                        </a:lnTo>
                        <a:lnTo>
                          <a:pt x="464" y="392"/>
                        </a:lnTo>
                        <a:lnTo>
                          <a:pt x="545" y="339"/>
                        </a:lnTo>
                        <a:lnTo>
                          <a:pt x="654" y="302"/>
                        </a:lnTo>
                        <a:lnTo>
                          <a:pt x="536" y="190"/>
                        </a:lnTo>
                        <a:lnTo>
                          <a:pt x="480" y="0"/>
                        </a:lnTo>
                        <a:lnTo>
                          <a:pt x="336" y="76"/>
                        </a:lnTo>
                        <a:lnTo>
                          <a:pt x="207" y="153"/>
                        </a:lnTo>
                        <a:lnTo>
                          <a:pt x="144" y="236"/>
                        </a:lnTo>
                        <a:lnTo>
                          <a:pt x="41" y="430"/>
                        </a:lnTo>
                        <a:lnTo>
                          <a:pt x="16" y="619"/>
                        </a:lnTo>
                        <a:lnTo>
                          <a:pt x="0" y="741"/>
                        </a:lnTo>
                        <a:lnTo>
                          <a:pt x="144" y="765"/>
                        </a:lnTo>
                        <a:lnTo>
                          <a:pt x="327" y="855"/>
                        </a:lnTo>
                        <a:close/>
                      </a:path>
                    </a:pathLst>
                  </a:custGeom>
                  <a:solidFill>
                    <a:srgbClr val="00FF00"/>
                  </a:solidFill>
                  <a:ln w="3175">
                    <a:solidFill>
                      <a:srgbClr val="008000"/>
                    </a:solidFill>
                    <a:prstDash val="solid"/>
                    <a:round/>
                  </a:ln>
                </p:spPr>
                <p:txBody>
                  <a:bodyPr/>
                  <a:lstStyle/>
                  <a:p>
                    <a:endParaRPr lang="en-US"/>
                  </a:p>
                </p:txBody>
              </p:sp>
              <p:sp>
                <p:nvSpPr>
                  <p:cNvPr id="43135" name="Freeform 1151"/>
                  <p:cNvSpPr/>
                  <p:nvPr/>
                </p:nvSpPr>
                <p:spPr bwMode="auto">
                  <a:xfrm>
                    <a:off x="3118" y="2679"/>
                    <a:ext cx="164" cy="284"/>
                  </a:xfrm>
                  <a:custGeom>
                    <a:avLst/>
                    <a:gdLst/>
                    <a:ahLst/>
                    <a:cxnLst>
                      <a:cxn ang="0">
                        <a:pos x="328" y="0"/>
                      </a:cxn>
                      <a:cxn ang="0">
                        <a:pos x="344" y="120"/>
                      </a:cxn>
                      <a:cxn ang="0">
                        <a:pos x="353" y="211"/>
                      </a:cxn>
                      <a:cxn ang="0">
                        <a:pos x="320" y="309"/>
                      </a:cxn>
                      <a:cxn ang="0">
                        <a:pos x="264" y="385"/>
                      </a:cxn>
                      <a:cxn ang="0">
                        <a:pos x="193" y="461"/>
                      </a:cxn>
                      <a:cxn ang="0">
                        <a:pos x="111" y="515"/>
                      </a:cxn>
                      <a:cxn ang="0">
                        <a:pos x="0" y="552"/>
                      </a:cxn>
                      <a:cxn ang="0">
                        <a:pos x="119" y="665"/>
                      </a:cxn>
                      <a:cxn ang="0">
                        <a:pos x="177" y="853"/>
                      </a:cxn>
                      <a:cxn ang="0">
                        <a:pos x="320" y="779"/>
                      </a:cxn>
                      <a:cxn ang="0">
                        <a:pos x="448" y="703"/>
                      </a:cxn>
                      <a:cxn ang="0">
                        <a:pos x="511" y="620"/>
                      </a:cxn>
                      <a:cxn ang="0">
                        <a:pos x="615" y="424"/>
                      </a:cxn>
                      <a:cxn ang="0">
                        <a:pos x="639" y="234"/>
                      </a:cxn>
                      <a:cxn ang="0">
                        <a:pos x="655" y="113"/>
                      </a:cxn>
                      <a:cxn ang="0">
                        <a:pos x="511" y="90"/>
                      </a:cxn>
                      <a:cxn ang="0">
                        <a:pos x="328" y="0"/>
                      </a:cxn>
                    </a:cxnLst>
                    <a:rect l="0" t="0" r="r" b="b"/>
                    <a:pathLst>
                      <a:path w="655" h="853">
                        <a:moveTo>
                          <a:pt x="328" y="0"/>
                        </a:moveTo>
                        <a:lnTo>
                          <a:pt x="344" y="120"/>
                        </a:lnTo>
                        <a:lnTo>
                          <a:pt x="353" y="211"/>
                        </a:lnTo>
                        <a:lnTo>
                          <a:pt x="320" y="309"/>
                        </a:lnTo>
                        <a:lnTo>
                          <a:pt x="264" y="385"/>
                        </a:lnTo>
                        <a:lnTo>
                          <a:pt x="193" y="461"/>
                        </a:lnTo>
                        <a:lnTo>
                          <a:pt x="111" y="515"/>
                        </a:lnTo>
                        <a:lnTo>
                          <a:pt x="0" y="552"/>
                        </a:lnTo>
                        <a:lnTo>
                          <a:pt x="119" y="665"/>
                        </a:lnTo>
                        <a:lnTo>
                          <a:pt x="177" y="853"/>
                        </a:lnTo>
                        <a:lnTo>
                          <a:pt x="320" y="779"/>
                        </a:lnTo>
                        <a:lnTo>
                          <a:pt x="448" y="703"/>
                        </a:lnTo>
                        <a:lnTo>
                          <a:pt x="511" y="620"/>
                        </a:lnTo>
                        <a:lnTo>
                          <a:pt x="615" y="424"/>
                        </a:lnTo>
                        <a:lnTo>
                          <a:pt x="639" y="234"/>
                        </a:lnTo>
                        <a:lnTo>
                          <a:pt x="655" y="113"/>
                        </a:lnTo>
                        <a:lnTo>
                          <a:pt x="511" y="90"/>
                        </a:lnTo>
                        <a:lnTo>
                          <a:pt x="328" y="0"/>
                        </a:lnTo>
                        <a:close/>
                      </a:path>
                    </a:pathLst>
                  </a:custGeom>
                  <a:solidFill>
                    <a:srgbClr val="00FF00"/>
                  </a:solidFill>
                  <a:ln w="3175">
                    <a:solidFill>
                      <a:srgbClr val="008000"/>
                    </a:solidFill>
                    <a:prstDash val="solid"/>
                    <a:round/>
                  </a:ln>
                </p:spPr>
                <p:txBody>
                  <a:bodyPr/>
                  <a:lstStyle/>
                  <a:p>
                    <a:endParaRPr lang="en-US"/>
                  </a:p>
                </p:txBody>
              </p:sp>
              <p:sp>
                <p:nvSpPr>
                  <p:cNvPr id="43136" name="Freeform 1152"/>
                  <p:cNvSpPr/>
                  <p:nvPr/>
                </p:nvSpPr>
                <p:spPr bwMode="auto">
                  <a:xfrm>
                    <a:off x="3099" y="2573"/>
                    <a:ext cx="164" cy="285"/>
                  </a:xfrm>
                  <a:custGeom>
                    <a:avLst/>
                    <a:gdLst/>
                    <a:ahLst/>
                    <a:cxnLst>
                      <a:cxn ang="0">
                        <a:pos x="331" y="854"/>
                      </a:cxn>
                      <a:cxn ang="0">
                        <a:pos x="314" y="734"/>
                      </a:cxn>
                      <a:cxn ang="0">
                        <a:pos x="306" y="641"/>
                      </a:cxn>
                      <a:cxn ang="0">
                        <a:pos x="338" y="544"/>
                      </a:cxn>
                      <a:cxn ang="0">
                        <a:pos x="394" y="469"/>
                      </a:cxn>
                      <a:cxn ang="0">
                        <a:pos x="467" y="393"/>
                      </a:cxn>
                      <a:cxn ang="0">
                        <a:pos x="546" y="340"/>
                      </a:cxn>
                      <a:cxn ang="0">
                        <a:pos x="657" y="303"/>
                      </a:cxn>
                      <a:cxn ang="0">
                        <a:pos x="538" y="191"/>
                      </a:cxn>
                      <a:cxn ang="0">
                        <a:pos x="481" y="0"/>
                      </a:cxn>
                      <a:cxn ang="0">
                        <a:pos x="338" y="76"/>
                      </a:cxn>
                      <a:cxn ang="0">
                        <a:pos x="209" y="152"/>
                      </a:cxn>
                      <a:cxn ang="0">
                        <a:pos x="145" y="235"/>
                      </a:cxn>
                      <a:cxn ang="0">
                        <a:pos x="41" y="430"/>
                      </a:cxn>
                      <a:cxn ang="0">
                        <a:pos x="17" y="619"/>
                      </a:cxn>
                      <a:cxn ang="0">
                        <a:pos x="0" y="741"/>
                      </a:cxn>
                      <a:cxn ang="0">
                        <a:pos x="145" y="763"/>
                      </a:cxn>
                      <a:cxn ang="0">
                        <a:pos x="331" y="854"/>
                      </a:cxn>
                    </a:cxnLst>
                    <a:rect l="0" t="0" r="r" b="b"/>
                    <a:pathLst>
                      <a:path w="657" h="854">
                        <a:moveTo>
                          <a:pt x="331" y="854"/>
                        </a:moveTo>
                        <a:lnTo>
                          <a:pt x="314" y="734"/>
                        </a:lnTo>
                        <a:lnTo>
                          <a:pt x="306" y="641"/>
                        </a:lnTo>
                        <a:lnTo>
                          <a:pt x="338" y="544"/>
                        </a:lnTo>
                        <a:lnTo>
                          <a:pt x="394" y="469"/>
                        </a:lnTo>
                        <a:lnTo>
                          <a:pt x="467" y="393"/>
                        </a:lnTo>
                        <a:lnTo>
                          <a:pt x="546" y="340"/>
                        </a:lnTo>
                        <a:lnTo>
                          <a:pt x="657" y="303"/>
                        </a:lnTo>
                        <a:lnTo>
                          <a:pt x="538" y="191"/>
                        </a:lnTo>
                        <a:lnTo>
                          <a:pt x="481" y="0"/>
                        </a:lnTo>
                        <a:lnTo>
                          <a:pt x="338" y="76"/>
                        </a:lnTo>
                        <a:lnTo>
                          <a:pt x="209" y="152"/>
                        </a:lnTo>
                        <a:lnTo>
                          <a:pt x="145" y="235"/>
                        </a:lnTo>
                        <a:lnTo>
                          <a:pt x="41" y="430"/>
                        </a:lnTo>
                        <a:lnTo>
                          <a:pt x="17" y="619"/>
                        </a:lnTo>
                        <a:lnTo>
                          <a:pt x="0" y="741"/>
                        </a:lnTo>
                        <a:lnTo>
                          <a:pt x="145" y="763"/>
                        </a:lnTo>
                        <a:lnTo>
                          <a:pt x="331" y="854"/>
                        </a:lnTo>
                        <a:close/>
                      </a:path>
                    </a:pathLst>
                  </a:custGeom>
                  <a:solidFill>
                    <a:srgbClr val="00FF00"/>
                  </a:solidFill>
                  <a:ln w="3175">
                    <a:solidFill>
                      <a:srgbClr val="008000"/>
                    </a:solidFill>
                    <a:prstDash val="solid"/>
                    <a:round/>
                  </a:ln>
                </p:spPr>
                <p:txBody>
                  <a:bodyPr/>
                  <a:lstStyle/>
                  <a:p>
                    <a:endParaRPr lang="en-US"/>
                  </a:p>
                </p:txBody>
              </p:sp>
              <p:sp>
                <p:nvSpPr>
                  <p:cNvPr id="43137" name="Freeform 1153"/>
                  <p:cNvSpPr/>
                  <p:nvPr/>
                </p:nvSpPr>
                <p:spPr bwMode="auto">
                  <a:xfrm>
                    <a:off x="3086" y="2785"/>
                    <a:ext cx="164" cy="284"/>
                  </a:xfrm>
                  <a:custGeom>
                    <a:avLst/>
                    <a:gdLst/>
                    <a:ahLst/>
                    <a:cxnLst>
                      <a:cxn ang="0">
                        <a:pos x="330" y="0"/>
                      </a:cxn>
                      <a:cxn ang="0">
                        <a:pos x="344" y="121"/>
                      </a:cxn>
                      <a:cxn ang="0">
                        <a:pos x="352" y="211"/>
                      </a:cxn>
                      <a:cxn ang="0">
                        <a:pos x="321" y="310"/>
                      </a:cxn>
                      <a:cxn ang="0">
                        <a:pos x="263" y="386"/>
                      </a:cxn>
                      <a:cxn ang="0">
                        <a:pos x="191" y="462"/>
                      </a:cxn>
                      <a:cxn ang="0">
                        <a:pos x="112" y="513"/>
                      </a:cxn>
                      <a:cxn ang="0">
                        <a:pos x="0" y="551"/>
                      </a:cxn>
                      <a:cxn ang="0">
                        <a:pos x="119" y="663"/>
                      </a:cxn>
                      <a:cxn ang="0">
                        <a:pos x="175" y="854"/>
                      </a:cxn>
                      <a:cxn ang="0">
                        <a:pos x="321" y="778"/>
                      </a:cxn>
                      <a:cxn ang="0">
                        <a:pos x="448" y="703"/>
                      </a:cxn>
                      <a:cxn ang="0">
                        <a:pos x="513" y="619"/>
                      </a:cxn>
                      <a:cxn ang="0">
                        <a:pos x="615" y="424"/>
                      </a:cxn>
                      <a:cxn ang="0">
                        <a:pos x="639" y="235"/>
                      </a:cxn>
                      <a:cxn ang="0">
                        <a:pos x="655" y="115"/>
                      </a:cxn>
                      <a:cxn ang="0">
                        <a:pos x="513" y="92"/>
                      </a:cxn>
                      <a:cxn ang="0">
                        <a:pos x="330" y="0"/>
                      </a:cxn>
                    </a:cxnLst>
                    <a:rect l="0" t="0" r="r" b="b"/>
                    <a:pathLst>
                      <a:path w="655" h="854">
                        <a:moveTo>
                          <a:pt x="330" y="0"/>
                        </a:moveTo>
                        <a:lnTo>
                          <a:pt x="344" y="121"/>
                        </a:lnTo>
                        <a:lnTo>
                          <a:pt x="352" y="211"/>
                        </a:lnTo>
                        <a:lnTo>
                          <a:pt x="321" y="310"/>
                        </a:lnTo>
                        <a:lnTo>
                          <a:pt x="263" y="386"/>
                        </a:lnTo>
                        <a:lnTo>
                          <a:pt x="191" y="462"/>
                        </a:lnTo>
                        <a:lnTo>
                          <a:pt x="112" y="513"/>
                        </a:lnTo>
                        <a:lnTo>
                          <a:pt x="0" y="551"/>
                        </a:lnTo>
                        <a:lnTo>
                          <a:pt x="119" y="663"/>
                        </a:lnTo>
                        <a:lnTo>
                          <a:pt x="175" y="854"/>
                        </a:lnTo>
                        <a:lnTo>
                          <a:pt x="321" y="778"/>
                        </a:lnTo>
                        <a:lnTo>
                          <a:pt x="448" y="703"/>
                        </a:lnTo>
                        <a:lnTo>
                          <a:pt x="513" y="619"/>
                        </a:lnTo>
                        <a:lnTo>
                          <a:pt x="615" y="424"/>
                        </a:lnTo>
                        <a:lnTo>
                          <a:pt x="639" y="235"/>
                        </a:lnTo>
                        <a:lnTo>
                          <a:pt x="655" y="115"/>
                        </a:lnTo>
                        <a:lnTo>
                          <a:pt x="513" y="92"/>
                        </a:lnTo>
                        <a:lnTo>
                          <a:pt x="330" y="0"/>
                        </a:lnTo>
                        <a:close/>
                      </a:path>
                    </a:pathLst>
                  </a:custGeom>
                  <a:solidFill>
                    <a:srgbClr val="00FF00"/>
                  </a:solidFill>
                  <a:ln w="3175">
                    <a:solidFill>
                      <a:srgbClr val="008000"/>
                    </a:solidFill>
                    <a:prstDash val="solid"/>
                    <a:round/>
                  </a:ln>
                </p:spPr>
                <p:txBody>
                  <a:bodyPr/>
                  <a:lstStyle/>
                  <a:p>
                    <a:endParaRPr lang="en-US"/>
                  </a:p>
                </p:txBody>
              </p:sp>
              <p:sp>
                <p:nvSpPr>
                  <p:cNvPr id="43138" name="Freeform 1154"/>
                  <p:cNvSpPr/>
                  <p:nvPr/>
                </p:nvSpPr>
                <p:spPr bwMode="auto">
                  <a:xfrm>
                    <a:off x="3064" y="2702"/>
                    <a:ext cx="163" cy="284"/>
                  </a:xfrm>
                  <a:custGeom>
                    <a:avLst/>
                    <a:gdLst/>
                    <a:ahLst/>
                    <a:cxnLst>
                      <a:cxn ang="0">
                        <a:pos x="326" y="0"/>
                      </a:cxn>
                      <a:cxn ang="0">
                        <a:pos x="342" y="121"/>
                      </a:cxn>
                      <a:cxn ang="0">
                        <a:pos x="350" y="211"/>
                      </a:cxn>
                      <a:cxn ang="0">
                        <a:pos x="318" y="310"/>
                      </a:cxn>
                      <a:cxn ang="0">
                        <a:pos x="262" y="385"/>
                      </a:cxn>
                      <a:cxn ang="0">
                        <a:pos x="190" y="460"/>
                      </a:cxn>
                      <a:cxn ang="0">
                        <a:pos x="112" y="515"/>
                      </a:cxn>
                      <a:cxn ang="0">
                        <a:pos x="0" y="552"/>
                      </a:cxn>
                      <a:cxn ang="0">
                        <a:pos x="120" y="666"/>
                      </a:cxn>
                      <a:cxn ang="0">
                        <a:pos x="174" y="852"/>
                      </a:cxn>
                      <a:cxn ang="0">
                        <a:pos x="318" y="778"/>
                      </a:cxn>
                      <a:cxn ang="0">
                        <a:pos x="447" y="704"/>
                      </a:cxn>
                      <a:cxn ang="0">
                        <a:pos x="512" y="620"/>
                      </a:cxn>
                      <a:cxn ang="0">
                        <a:pos x="613" y="424"/>
                      </a:cxn>
                      <a:cxn ang="0">
                        <a:pos x="638" y="234"/>
                      </a:cxn>
                      <a:cxn ang="0">
                        <a:pos x="654" y="113"/>
                      </a:cxn>
                      <a:cxn ang="0">
                        <a:pos x="512" y="91"/>
                      </a:cxn>
                      <a:cxn ang="0">
                        <a:pos x="326" y="0"/>
                      </a:cxn>
                    </a:cxnLst>
                    <a:rect l="0" t="0" r="r" b="b"/>
                    <a:pathLst>
                      <a:path w="654" h="852">
                        <a:moveTo>
                          <a:pt x="326" y="0"/>
                        </a:moveTo>
                        <a:lnTo>
                          <a:pt x="342" y="121"/>
                        </a:lnTo>
                        <a:lnTo>
                          <a:pt x="350" y="211"/>
                        </a:lnTo>
                        <a:lnTo>
                          <a:pt x="318" y="310"/>
                        </a:lnTo>
                        <a:lnTo>
                          <a:pt x="262" y="385"/>
                        </a:lnTo>
                        <a:lnTo>
                          <a:pt x="190" y="460"/>
                        </a:lnTo>
                        <a:lnTo>
                          <a:pt x="112" y="515"/>
                        </a:lnTo>
                        <a:lnTo>
                          <a:pt x="0" y="552"/>
                        </a:lnTo>
                        <a:lnTo>
                          <a:pt x="120" y="666"/>
                        </a:lnTo>
                        <a:lnTo>
                          <a:pt x="174" y="852"/>
                        </a:lnTo>
                        <a:lnTo>
                          <a:pt x="318" y="778"/>
                        </a:lnTo>
                        <a:lnTo>
                          <a:pt x="447" y="704"/>
                        </a:lnTo>
                        <a:lnTo>
                          <a:pt x="512" y="620"/>
                        </a:lnTo>
                        <a:lnTo>
                          <a:pt x="613" y="424"/>
                        </a:lnTo>
                        <a:lnTo>
                          <a:pt x="638" y="234"/>
                        </a:lnTo>
                        <a:lnTo>
                          <a:pt x="654" y="113"/>
                        </a:lnTo>
                        <a:lnTo>
                          <a:pt x="512" y="91"/>
                        </a:lnTo>
                        <a:lnTo>
                          <a:pt x="326" y="0"/>
                        </a:lnTo>
                        <a:close/>
                      </a:path>
                    </a:pathLst>
                  </a:custGeom>
                  <a:solidFill>
                    <a:srgbClr val="00FF00"/>
                  </a:solidFill>
                  <a:ln w="3175">
                    <a:solidFill>
                      <a:srgbClr val="008000"/>
                    </a:solidFill>
                    <a:prstDash val="solid"/>
                    <a:round/>
                  </a:ln>
                </p:spPr>
                <p:txBody>
                  <a:bodyPr/>
                  <a:lstStyle/>
                  <a:p>
                    <a:endParaRPr lang="en-US"/>
                  </a:p>
                </p:txBody>
              </p:sp>
              <p:sp>
                <p:nvSpPr>
                  <p:cNvPr id="43139" name="Freeform 1155"/>
                  <p:cNvSpPr/>
                  <p:nvPr/>
                </p:nvSpPr>
                <p:spPr bwMode="auto">
                  <a:xfrm>
                    <a:off x="3043" y="2721"/>
                    <a:ext cx="225" cy="206"/>
                  </a:xfrm>
                  <a:custGeom>
                    <a:avLst/>
                    <a:gdLst/>
                    <a:ahLst/>
                    <a:cxnLst>
                      <a:cxn ang="0">
                        <a:pos x="901" y="311"/>
                      </a:cxn>
                      <a:cxn ang="0">
                        <a:pos x="775" y="325"/>
                      </a:cxn>
                      <a:cxn ang="0">
                        <a:pos x="680" y="333"/>
                      </a:cxn>
                      <a:cxn ang="0">
                        <a:pos x="576" y="303"/>
                      </a:cxn>
                      <a:cxn ang="0">
                        <a:pos x="496" y="248"/>
                      </a:cxn>
                      <a:cxn ang="0">
                        <a:pos x="413" y="181"/>
                      </a:cxn>
                      <a:cxn ang="0">
                        <a:pos x="358" y="106"/>
                      </a:cxn>
                      <a:cxn ang="0">
                        <a:pos x="317" y="0"/>
                      </a:cxn>
                      <a:cxn ang="0">
                        <a:pos x="199" y="114"/>
                      </a:cxn>
                      <a:cxn ang="0">
                        <a:pos x="0" y="166"/>
                      </a:cxn>
                      <a:cxn ang="0">
                        <a:pos x="79" y="303"/>
                      </a:cxn>
                      <a:cxn ang="0">
                        <a:pos x="159" y="423"/>
                      </a:cxn>
                      <a:cxn ang="0">
                        <a:pos x="246" y="485"/>
                      </a:cxn>
                      <a:cxn ang="0">
                        <a:pos x="455" y="581"/>
                      </a:cxn>
                      <a:cxn ang="0">
                        <a:pos x="656" y="604"/>
                      </a:cxn>
                      <a:cxn ang="0">
                        <a:pos x="783" y="619"/>
                      </a:cxn>
                      <a:cxn ang="0">
                        <a:pos x="806" y="485"/>
                      </a:cxn>
                      <a:cxn ang="0">
                        <a:pos x="901" y="311"/>
                      </a:cxn>
                    </a:cxnLst>
                    <a:rect l="0" t="0" r="r" b="b"/>
                    <a:pathLst>
                      <a:path w="901" h="619">
                        <a:moveTo>
                          <a:pt x="901" y="311"/>
                        </a:moveTo>
                        <a:lnTo>
                          <a:pt x="775" y="325"/>
                        </a:lnTo>
                        <a:lnTo>
                          <a:pt x="680" y="333"/>
                        </a:lnTo>
                        <a:lnTo>
                          <a:pt x="576" y="303"/>
                        </a:lnTo>
                        <a:lnTo>
                          <a:pt x="496" y="248"/>
                        </a:lnTo>
                        <a:lnTo>
                          <a:pt x="413" y="181"/>
                        </a:lnTo>
                        <a:lnTo>
                          <a:pt x="358" y="106"/>
                        </a:lnTo>
                        <a:lnTo>
                          <a:pt x="317" y="0"/>
                        </a:lnTo>
                        <a:lnTo>
                          <a:pt x="199" y="114"/>
                        </a:lnTo>
                        <a:lnTo>
                          <a:pt x="0" y="166"/>
                        </a:lnTo>
                        <a:lnTo>
                          <a:pt x="79" y="303"/>
                        </a:lnTo>
                        <a:lnTo>
                          <a:pt x="159" y="423"/>
                        </a:lnTo>
                        <a:lnTo>
                          <a:pt x="246" y="485"/>
                        </a:lnTo>
                        <a:lnTo>
                          <a:pt x="455" y="581"/>
                        </a:lnTo>
                        <a:lnTo>
                          <a:pt x="656" y="604"/>
                        </a:lnTo>
                        <a:lnTo>
                          <a:pt x="783" y="619"/>
                        </a:lnTo>
                        <a:lnTo>
                          <a:pt x="806" y="485"/>
                        </a:lnTo>
                        <a:lnTo>
                          <a:pt x="901" y="311"/>
                        </a:lnTo>
                        <a:close/>
                      </a:path>
                    </a:pathLst>
                  </a:custGeom>
                  <a:solidFill>
                    <a:srgbClr val="00FF00"/>
                  </a:solidFill>
                  <a:ln w="3175">
                    <a:solidFill>
                      <a:srgbClr val="008000"/>
                    </a:solidFill>
                    <a:prstDash val="solid"/>
                    <a:round/>
                  </a:ln>
                </p:spPr>
                <p:txBody>
                  <a:bodyPr/>
                  <a:lstStyle/>
                  <a:p>
                    <a:endParaRPr lang="en-US"/>
                  </a:p>
                </p:txBody>
              </p:sp>
              <p:sp>
                <p:nvSpPr>
                  <p:cNvPr id="43140" name="Freeform 1156"/>
                  <p:cNvSpPr/>
                  <p:nvPr/>
                </p:nvSpPr>
                <p:spPr bwMode="auto">
                  <a:xfrm>
                    <a:off x="3138" y="2762"/>
                    <a:ext cx="164" cy="285"/>
                  </a:xfrm>
                  <a:custGeom>
                    <a:avLst/>
                    <a:gdLst/>
                    <a:ahLst/>
                    <a:cxnLst>
                      <a:cxn ang="0">
                        <a:pos x="327" y="854"/>
                      </a:cxn>
                      <a:cxn ang="0">
                        <a:pos x="313" y="731"/>
                      </a:cxn>
                      <a:cxn ang="0">
                        <a:pos x="305" y="641"/>
                      </a:cxn>
                      <a:cxn ang="0">
                        <a:pos x="334" y="545"/>
                      </a:cxn>
                      <a:cxn ang="0">
                        <a:pos x="392" y="468"/>
                      </a:cxn>
                      <a:cxn ang="0">
                        <a:pos x="463" y="393"/>
                      </a:cxn>
                      <a:cxn ang="0">
                        <a:pos x="543" y="341"/>
                      </a:cxn>
                      <a:cxn ang="0">
                        <a:pos x="655" y="303"/>
                      </a:cxn>
                      <a:cxn ang="0">
                        <a:pos x="535" y="189"/>
                      </a:cxn>
                      <a:cxn ang="0">
                        <a:pos x="479" y="0"/>
                      </a:cxn>
                      <a:cxn ang="0">
                        <a:pos x="334" y="75"/>
                      </a:cxn>
                      <a:cxn ang="0">
                        <a:pos x="209" y="152"/>
                      </a:cxn>
                      <a:cxn ang="0">
                        <a:pos x="144" y="235"/>
                      </a:cxn>
                      <a:cxn ang="0">
                        <a:pos x="39" y="431"/>
                      </a:cxn>
                      <a:cxn ang="0">
                        <a:pos x="16" y="619"/>
                      </a:cxn>
                      <a:cxn ang="0">
                        <a:pos x="0" y="740"/>
                      </a:cxn>
                      <a:cxn ang="0">
                        <a:pos x="144" y="764"/>
                      </a:cxn>
                      <a:cxn ang="0">
                        <a:pos x="327" y="854"/>
                      </a:cxn>
                    </a:cxnLst>
                    <a:rect l="0" t="0" r="r" b="b"/>
                    <a:pathLst>
                      <a:path w="655" h="854">
                        <a:moveTo>
                          <a:pt x="327" y="854"/>
                        </a:moveTo>
                        <a:lnTo>
                          <a:pt x="313" y="731"/>
                        </a:lnTo>
                        <a:lnTo>
                          <a:pt x="305" y="641"/>
                        </a:lnTo>
                        <a:lnTo>
                          <a:pt x="334" y="545"/>
                        </a:lnTo>
                        <a:lnTo>
                          <a:pt x="392" y="468"/>
                        </a:lnTo>
                        <a:lnTo>
                          <a:pt x="463" y="393"/>
                        </a:lnTo>
                        <a:lnTo>
                          <a:pt x="543" y="341"/>
                        </a:lnTo>
                        <a:lnTo>
                          <a:pt x="655" y="303"/>
                        </a:lnTo>
                        <a:lnTo>
                          <a:pt x="535" y="189"/>
                        </a:lnTo>
                        <a:lnTo>
                          <a:pt x="479" y="0"/>
                        </a:lnTo>
                        <a:lnTo>
                          <a:pt x="334" y="75"/>
                        </a:lnTo>
                        <a:lnTo>
                          <a:pt x="209" y="152"/>
                        </a:lnTo>
                        <a:lnTo>
                          <a:pt x="144" y="235"/>
                        </a:lnTo>
                        <a:lnTo>
                          <a:pt x="39" y="431"/>
                        </a:lnTo>
                        <a:lnTo>
                          <a:pt x="16" y="619"/>
                        </a:lnTo>
                        <a:lnTo>
                          <a:pt x="0" y="740"/>
                        </a:lnTo>
                        <a:lnTo>
                          <a:pt x="144" y="764"/>
                        </a:lnTo>
                        <a:lnTo>
                          <a:pt x="327" y="854"/>
                        </a:lnTo>
                        <a:close/>
                      </a:path>
                    </a:pathLst>
                  </a:custGeom>
                  <a:solidFill>
                    <a:srgbClr val="00FF00"/>
                  </a:solidFill>
                  <a:ln w="3175">
                    <a:solidFill>
                      <a:srgbClr val="008000"/>
                    </a:solidFill>
                    <a:prstDash val="solid"/>
                    <a:round/>
                  </a:ln>
                </p:spPr>
                <p:txBody>
                  <a:bodyPr/>
                  <a:lstStyle/>
                  <a:p>
                    <a:endParaRPr lang="en-US"/>
                  </a:p>
                </p:txBody>
              </p:sp>
              <p:sp>
                <p:nvSpPr>
                  <p:cNvPr id="43141" name="Freeform 1157"/>
                  <p:cNvSpPr/>
                  <p:nvPr/>
                </p:nvSpPr>
                <p:spPr bwMode="auto">
                  <a:xfrm>
                    <a:off x="3138" y="2848"/>
                    <a:ext cx="164" cy="284"/>
                  </a:xfrm>
                  <a:custGeom>
                    <a:avLst/>
                    <a:gdLst/>
                    <a:ahLst/>
                    <a:cxnLst>
                      <a:cxn ang="0">
                        <a:pos x="327" y="850"/>
                      </a:cxn>
                      <a:cxn ang="0">
                        <a:pos x="313" y="731"/>
                      </a:cxn>
                      <a:cxn ang="0">
                        <a:pos x="305" y="641"/>
                      </a:cxn>
                      <a:cxn ang="0">
                        <a:pos x="334" y="543"/>
                      </a:cxn>
                      <a:cxn ang="0">
                        <a:pos x="392" y="467"/>
                      </a:cxn>
                      <a:cxn ang="0">
                        <a:pos x="463" y="390"/>
                      </a:cxn>
                      <a:cxn ang="0">
                        <a:pos x="543" y="338"/>
                      </a:cxn>
                      <a:cxn ang="0">
                        <a:pos x="655" y="300"/>
                      </a:cxn>
                      <a:cxn ang="0">
                        <a:pos x="535" y="188"/>
                      </a:cxn>
                      <a:cxn ang="0">
                        <a:pos x="479" y="0"/>
                      </a:cxn>
                      <a:cxn ang="0">
                        <a:pos x="334" y="75"/>
                      </a:cxn>
                      <a:cxn ang="0">
                        <a:pos x="209" y="150"/>
                      </a:cxn>
                      <a:cxn ang="0">
                        <a:pos x="144" y="233"/>
                      </a:cxn>
                      <a:cxn ang="0">
                        <a:pos x="39" y="428"/>
                      </a:cxn>
                      <a:cxn ang="0">
                        <a:pos x="16" y="619"/>
                      </a:cxn>
                      <a:cxn ang="0">
                        <a:pos x="0" y="737"/>
                      </a:cxn>
                      <a:cxn ang="0">
                        <a:pos x="144" y="760"/>
                      </a:cxn>
                      <a:cxn ang="0">
                        <a:pos x="327" y="850"/>
                      </a:cxn>
                    </a:cxnLst>
                    <a:rect l="0" t="0" r="r" b="b"/>
                    <a:pathLst>
                      <a:path w="655" h="850">
                        <a:moveTo>
                          <a:pt x="327" y="850"/>
                        </a:moveTo>
                        <a:lnTo>
                          <a:pt x="313" y="731"/>
                        </a:lnTo>
                        <a:lnTo>
                          <a:pt x="305" y="641"/>
                        </a:lnTo>
                        <a:lnTo>
                          <a:pt x="334" y="543"/>
                        </a:lnTo>
                        <a:lnTo>
                          <a:pt x="392" y="467"/>
                        </a:lnTo>
                        <a:lnTo>
                          <a:pt x="463" y="390"/>
                        </a:lnTo>
                        <a:lnTo>
                          <a:pt x="543" y="338"/>
                        </a:lnTo>
                        <a:lnTo>
                          <a:pt x="655" y="300"/>
                        </a:lnTo>
                        <a:lnTo>
                          <a:pt x="535" y="188"/>
                        </a:lnTo>
                        <a:lnTo>
                          <a:pt x="479" y="0"/>
                        </a:lnTo>
                        <a:lnTo>
                          <a:pt x="334" y="75"/>
                        </a:lnTo>
                        <a:lnTo>
                          <a:pt x="209" y="150"/>
                        </a:lnTo>
                        <a:lnTo>
                          <a:pt x="144" y="233"/>
                        </a:lnTo>
                        <a:lnTo>
                          <a:pt x="39" y="428"/>
                        </a:lnTo>
                        <a:lnTo>
                          <a:pt x="16" y="619"/>
                        </a:lnTo>
                        <a:lnTo>
                          <a:pt x="0" y="737"/>
                        </a:lnTo>
                        <a:lnTo>
                          <a:pt x="144" y="760"/>
                        </a:lnTo>
                        <a:lnTo>
                          <a:pt x="327" y="850"/>
                        </a:lnTo>
                        <a:close/>
                      </a:path>
                    </a:pathLst>
                  </a:custGeom>
                  <a:solidFill>
                    <a:srgbClr val="00FF00"/>
                  </a:solidFill>
                  <a:ln w="3175">
                    <a:solidFill>
                      <a:srgbClr val="008000"/>
                    </a:solidFill>
                    <a:prstDash val="solid"/>
                    <a:round/>
                  </a:ln>
                </p:spPr>
                <p:txBody>
                  <a:bodyPr/>
                  <a:lstStyle/>
                  <a:p>
                    <a:endParaRPr lang="en-US"/>
                  </a:p>
                </p:txBody>
              </p:sp>
            </p:grpSp>
          </p:grpSp>
          <p:grpSp>
            <p:nvGrpSpPr>
              <p:cNvPr id="43149" name="Group 1165"/>
              <p:cNvGrpSpPr/>
              <p:nvPr/>
            </p:nvGrpSpPr>
            <p:grpSpPr bwMode="auto">
              <a:xfrm>
                <a:off x="2984" y="2766"/>
                <a:ext cx="117" cy="185"/>
                <a:chOff x="2984" y="2766"/>
                <a:chExt cx="117" cy="185"/>
              </a:xfrm>
            </p:grpSpPr>
            <p:sp>
              <p:nvSpPr>
                <p:cNvPr id="43144" name="Freeform 1160"/>
                <p:cNvSpPr/>
                <p:nvPr/>
              </p:nvSpPr>
              <p:spPr bwMode="auto">
                <a:xfrm>
                  <a:off x="2984" y="2766"/>
                  <a:ext cx="117" cy="185"/>
                </a:xfrm>
                <a:custGeom>
                  <a:avLst/>
                  <a:gdLst/>
                  <a:ahLst/>
                  <a:cxnLst>
                    <a:cxn ang="0">
                      <a:pos x="299" y="31"/>
                    </a:cxn>
                    <a:cxn ang="0">
                      <a:pos x="381" y="0"/>
                    </a:cxn>
                    <a:cxn ang="0">
                      <a:pos x="413" y="3"/>
                    </a:cxn>
                    <a:cxn ang="0">
                      <a:pos x="435" y="34"/>
                    </a:cxn>
                    <a:cxn ang="0">
                      <a:pos x="424" y="72"/>
                    </a:cxn>
                    <a:cxn ang="0">
                      <a:pos x="392" y="97"/>
                    </a:cxn>
                    <a:cxn ang="0">
                      <a:pos x="350" y="118"/>
                    </a:cxn>
                    <a:cxn ang="0">
                      <a:pos x="295" y="139"/>
                    </a:cxn>
                    <a:cxn ang="0">
                      <a:pos x="244" y="146"/>
                    </a:cxn>
                    <a:cxn ang="0">
                      <a:pos x="204" y="150"/>
                    </a:cxn>
                    <a:cxn ang="0">
                      <a:pos x="241" y="160"/>
                    </a:cxn>
                    <a:cxn ang="0">
                      <a:pos x="285" y="162"/>
                    </a:cxn>
                    <a:cxn ang="0">
                      <a:pos x="355" y="140"/>
                    </a:cxn>
                    <a:cxn ang="0">
                      <a:pos x="430" y="110"/>
                    </a:cxn>
                    <a:cxn ang="0">
                      <a:pos x="452" y="118"/>
                    </a:cxn>
                    <a:cxn ang="0">
                      <a:pos x="460" y="141"/>
                    </a:cxn>
                    <a:cxn ang="0">
                      <a:pos x="454" y="182"/>
                    </a:cxn>
                    <a:cxn ang="0">
                      <a:pos x="426" y="209"/>
                    </a:cxn>
                    <a:cxn ang="0">
                      <a:pos x="372" y="240"/>
                    </a:cxn>
                    <a:cxn ang="0">
                      <a:pos x="225" y="280"/>
                    </a:cxn>
                    <a:cxn ang="0">
                      <a:pos x="311" y="274"/>
                    </a:cxn>
                    <a:cxn ang="0">
                      <a:pos x="378" y="265"/>
                    </a:cxn>
                    <a:cxn ang="0">
                      <a:pos x="445" y="250"/>
                    </a:cxn>
                    <a:cxn ang="0">
                      <a:pos x="469" y="270"/>
                    </a:cxn>
                    <a:cxn ang="0">
                      <a:pos x="462" y="301"/>
                    </a:cxn>
                    <a:cxn ang="0">
                      <a:pos x="444" y="329"/>
                    </a:cxn>
                    <a:cxn ang="0">
                      <a:pos x="394" y="353"/>
                    </a:cxn>
                    <a:cxn ang="0">
                      <a:pos x="327" y="373"/>
                    </a:cxn>
                    <a:cxn ang="0">
                      <a:pos x="233" y="388"/>
                    </a:cxn>
                    <a:cxn ang="0">
                      <a:pos x="193" y="438"/>
                    </a:cxn>
                    <a:cxn ang="0">
                      <a:pos x="176" y="503"/>
                    </a:cxn>
                    <a:cxn ang="0">
                      <a:pos x="129" y="539"/>
                    </a:cxn>
                    <a:cxn ang="0">
                      <a:pos x="90" y="556"/>
                    </a:cxn>
                    <a:cxn ang="0">
                      <a:pos x="49" y="554"/>
                    </a:cxn>
                    <a:cxn ang="0">
                      <a:pos x="24" y="533"/>
                    </a:cxn>
                    <a:cxn ang="0">
                      <a:pos x="16" y="488"/>
                    </a:cxn>
                    <a:cxn ang="0">
                      <a:pos x="23" y="442"/>
                    </a:cxn>
                    <a:cxn ang="0">
                      <a:pos x="45" y="396"/>
                    </a:cxn>
                    <a:cxn ang="0">
                      <a:pos x="85" y="368"/>
                    </a:cxn>
                    <a:cxn ang="0">
                      <a:pos x="53" y="357"/>
                    </a:cxn>
                    <a:cxn ang="0">
                      <a:pos x="29" y="340"/>
                    </a:cxn>
                    <a:cxn ang="0">
                      <a:pos x="23" y="311"/>
                    </a:cxn>
                    <a:cxn ang="0">
                      <a:pos x="32" y="276"/>
                    </a:cxn>
                    <a:cxn ang="0">
                      <a:pos x="48" y="257"/>
                    </a:cxn>
                    <a:cxn ang="0">
                      <a:pos x="23" y="245"/>
                    </a:cxn>
                    <a:cxn ang="0">
                      <a:pos x="2" y="222"/>
                    </a:cxn>
                    <a:cxn ang="0">
                      <a:pos x="0" y="187"/>
                    </a:cxn>
                    <a:cxn ang="0">
                      <a:pos x="14" y="161"/>
                    </a:cxn>
                    <a:cxn ang="0">
                      <a:pos x="37" y="145"/>
                    </a:cxn>
                    <a:cxn ang="0">
                      <a:pos x="13" y="114"/>
                    </a:cxn>
                    <a:cxn ang="0">
                      <a:pos x="16" y="83"/>
                    </a:cxn>
                    <a:cxn ang="0">
                      <a:pos x="30" y="55"/>
                    </a:cxn>
                    <a:cxn ang="0">
                      <a:pos x="58" y="30"/>
                    </a:cxn>
                    <a:cxn ang="0">
                      <a:pos x="99" y="22"/>
                    </a:cxn>
                    <a:cxn ang="0">
                      <a:pos x="147" y="33"/>
                    </a:cxn>
                    <a:cxn ang="0">
                      <a:pos x="219" y="43"/>
                    </a:cxn>
                    <a:cxn ang="0">
                      <a:pos x="299" y="31"/>
                    </a:cxn>
                  </a:cxnLst>
                  <a:rect l="0" t="0" r="r" b="b"/>
                  <a:pathLst>
                    <a:path w="469" h="556">
                      <a:moveTo>
                        <a:pt x="299" y="31"/>
                      </a:moveTo>
                      <a:lnTo>
                        <a:pt x="381" y="0"/>
                      </a:lnTo>
                      <a:lnTo>
                        <a:pt x="413" y="3"/>
                      </a:lnTo>
                      <a:lnTo>
                        <a:pt x="435" y="34"/>
                      </a:lnTo>
                      <a:lnTo>
                        <a:pt x="424" y="72"/>
                      </a:lnTo>
                      <a:lnTo>
                        <a:pt x="392" y="97"/>
                      </a:lnTo>
                      <a:lnTo>
                        <a:pt x="350" y="118"/>
                      </a:lnTo>
                      <a:lnTo>
                        <a:pt x="295" y="139"/>
                      </a:lnTo>
                      <a:lnTo>
                        <a:pt x="244" y="146"/>
                      </a:lnTo>
                      <a:lnTo>
                        <a:pt x="204" y="150"/>
                      </a:lnTo>
                      <a:lnTo>
                        <a:pt x="241" y="160"/>
                      </a:lnTo>
                      <a:lnTo>
                        <a:pt x="285" y="162"/>
                      </a:lnTo>
                      <a:lnTo>
                        <a:pt x="355" y="140"/>
                      </a:lnTo>
                      <a:lnTo>
                        <a:pt x="430" y="110"/>
                      </a:lnTo>
                      <a:lnTo>
                        <a:pt x="452" y="118"/>
                      </a:lnTo>
                      <a:lnTo>
                        <a:pt x="460" y="141"/>
                      </a:lnTo>
                      <a:lnTo>
                        <a:pt x="454" y="182"/>
                      </a:lnTo>
                      <a:lnTo>
                        <a:pt x="426" y="209"/>
                      </a:lnTo>
                      <a:lnTo>
                        <a:pt x="372" y="240"/>
                      </a:lnTo>
                      <a:lnTo>
                        <a:pt x="225" y="280"/>
                      </a:lnTo>
                      <a:lnTo>
                        <a:pt x="311" y="274"/>
                      </a:lnTo>
                      <a:lnTo>
                        <a:pt x="378" y="265"/>
                      </a:lnTo>
                      <a:lnTo>
                        <a:pt x="445" y="250"/>
                      </a:lnTo>
                      <a:lnTo>
                        <a:pt x="469" y="270"/>
                      </a:lnTo>
                      <a:lnTo>
                        <a:pt x="462" y="301"/>
                      </a:lnTo>
                      <a:lnTo>
                        <a:pt x="444" y="329"/>
                      </a:lnTo>
                      <a:lnTo>
                        <a:pt x="394" y="353"/>
                      </a:lnTo>
                      <a:lnTo>
                        <a:pt x="327" y="373"/>
                      </a:lnTo>
                      <a:lnTo>
                        <a:pt x="233" y="388"/>
                      </a:lnTo>
                      <a:lnTo>
                        <a:pt x="193" y="438"/>
                      </a:lnTo>
                      <a:lnTo>
                        <a:pt x="176" y="503"/>
                      </a:lnTo>
                      <a:lnTo>
                        <a:pt x="129" y="539"/>
                      </a:lnTo>
                      <a:lnTo>
                        <a:pt x="90" y="556"/>
                      </a:lnTo>
                      <a:lnTo>
                        <a:pt x="49" y="554"/>
                      </a:lnTo>
                      <a:lnTo>
                        <a:pt x="24" y="533"/>
                      </a:lnTo>
                      <a:lnTo>
                        <a:pt x="16" y="488"/>
                      </a:lnTo>
                      <a:lnTo>
                        <a:pt x="23" y="442"/>
                      </a:lnTo>
                      <a:lnTo>
                        <a:pt x="45" y="396"/>
                      </a:lnTo>
                      <a:lnTo>
                        <a:pt x="85" y="368"/>
                      </a:lnTo>
                      <a:lnTo>
                        <a:pt x="53" y="357"/>
                      </a:lnTo>
                      <a:lnTo>
                        <a:pt x="29" y="340"/>
                      </a:lnTo>
                      <a:lnTo>
                        <a:pt x="23" y="311"/>
                      </a:lnTo>
                      <a:lnTo>
                        <a:pt x="32" y="276"/>
                      </a:lnTo>
                      <a:lnTo>
                        <a:pt x="48" y="257"/>
                      </a:lnTo>
                      <a:lnTo>
                        <a:pt x="23" y="245"/>
                      </a:lnTo>
                      <a:lnTo>
                        <a:pt x="2" y="222"/>
                      </a:lnTo>
                      <a:lnTo>
                        <a:pt x="0" y="187"/>
                      </a:lnTo>
                      <a:lnTo>
                        <a:pt x="14" y="161"/>
                      </a:lnTo>
                      <a:lnTo>
                        <a:pt x="37" y="145"/>
                      </a:lnTo>
                      <a:lnTo>
                        <a:pt x="13" y="114"/>
                      </a:lnTo>
                      <a:lnTo>
                        <a:pt x="16" y="83"/>
                      </a:lnTo>
                      <a:lnTo>
                        <a:pt x="30" y="55"/>
                      </a:lnTo>
                      <a:lnTo>
                        <a:pt x="58" y="30"/>
                      </a:lnTo>
                      <a:lnTo>
                        <a:pt x="99" y="22"/>
                      </a:lnTo>
                      <a:lnTo>
                        <a:pt x="147" y="33"/>
                      </a:lnTo>
                      <a:lnTo>
                        <a:pt x="219" y="43"/>
                      </a:lnTo>
                      <a:lnTo>
                        <a:pt x="299" y="31"/>
                      </a:lnTo>
                      <a:close/>
                    </a:path>
                  </a:pathLst>
                </a:custGeom>
                <a:solidFill>
                  <a:srgbClr val="E0A080"/>
                </a:solidFill>
                <a:ln w="3175">
                  <a:solidFill>
                    <a:srgbClr val="000000"/>
                  </a:solidFill>
                  <a:prstDash val="solid"/>
                  <a:round/>
                </a:ln>
              </p:spPr>
              <p:txBody>
                <a:bodyPr/>
                <a:lstStyle/>
                <a:p>
                  <a:endParaRPr lang="en-US"/>
                </a:p>
              </p:txBody>
            </p:sp>
            <p:sp>
              <p:nvSpPr>
                <p:cNvPr id="43145" name="Freeform 1161"/>
                <p:cNvSpPr/>
                <p:nvPr/>
              </p:nvSpPr>
              <p:spPr bwMode="auto">
                <a:xfrm>
                  <a:off x="3004" y="2817"/>
                  <a:ext cx="39" cy="6"/>
                </a:xfrm>
                <a:custGeom>
                  <a:avLst/>
                  <a:gdLst/>
                  <a:ahLst/>
                  <a:cxnLst>
                    <a:cxn ang="0">
                      <a:pos x="0" y="0"/>
                    </a:cxn>
                    <a:cxn ang="0">
                      <a:pos x="39" y="12"/>
                    </a:cxn>
                    <a:cxn ang="0">
                      <a:pos x="93" y="17"/>
                    </a:cxn>
                    <a:cxn ang="0">
                      <a:pos x="156" y="0"/>
                    </a:cxn>
                  </a:cxnLst>
                  <a:rect l="0" t="0" r="r" b="b"/>
                  <a:pathLst>
                    <a:path w="156" h="17">
                      <a:moveTo>
                        <a:pt x="0" y="0"/>
                      </a:moveTo>
                      <a:lnTo>
                        <a:pt x="39" y="12"/>
                      </a:lnTo>
                      <a:lnTo>
                        <a:pt x="93" y="17"/>
                      </a:lnTo>
                      <a:lnTo>
                        <a:pt x="156" y="0"/>
                      </a:lnTo>
                    </a:path>
                  </a:pathLst>
                </a:custGeom>
                <a:noFill/>
                <a:ln w="3175">
                  <a:solidFill>
                    <a:srgbClr val="000000"/>
                  </a:solidFill>
                  <a:prstDash val="solid"/>
                  <a:round/>
                </a:ln>
              </p:spPr>
              <p:txBody>
                <a:bodyPr/>
                <a:lstStyle/>
                <a:p>
                  <a:endParaRPr lang="en-US"/>
                </a:p>
              </p:txBody>
            </p:sp>
            <p:sp>
              <p:nvSpPr>
                <p:cNvPr id="43146" name="Freeform 1162"/>
                <p:cNvSpPr/>
                <p:nvPr/>
              </p:nvSpPr>
              <p:spPr bwMode="auto">
                <a:xfrm>
                  <a:off x="3001" y="2850"/>
                  <a:ext cx="41" cy="9"/>
                </a:xfrm>
                <a:custGeom>
                  <a:avLst/>
                  <a:gdLst/>
                  <a:ahLst/>
                  <a:cxnLst>
                    <a:cxn ang="0">
                      <a:pos x="0" y="0"/>
                    </a:cxn>
                    <a:cxn ang="0">
                      <a:pos x="46" y="21"/>
                    </a:cxn>
                    <a:cxn ang="0">
                      <a:pos x="83" y="27"/>
                    </a:cxn>
                    <a:cxn ang="0">
                      <a:pos x="115" y="29"/>
                    </a:cxn>
                    <a:cxn ang="0">
                      <a:pos x="166" y="26"/>
                    </a:cxn>
                  </a:cxnLst>
                  <a:rect l="0" t="0" r="r" b="b"/>
                  <a:pathLst>
                    <a:path w="166" h="29">
                      <a:moveTo>
                        <a:pt x="0" y="0"/>
                      </a:moveTo>
                      <a:lnTo>
                        <a:pt x="46" y="21"/>
                      </a:lnTo>
                      <a:lnTo>
                        <a:pt x="83" y="27"/>
                      </a:lnTo>
                      <a:lnTo>
                        <a:pt x="115" y="29"/>
                      </a:lnTo>
                      <a:lnTo>
                        <a:pt x="166" y="26"/>
                      </a:lnTo>
                    </a:path>
                  </a:pathLst>
                </a:custGeom>
                <a:noFill/>
                <a:ln w="3175">
                  <a:solidFill>
                    <a:srgbClr val="000000"/>
                  </a:solidFill>
                  <a:prstDash val="solid"/>
                  <a:round/>
                </a:ln>
              </p:spPr>
              <p:txBody>
                <a:bodyPr/>
                <a:lstStyle/>
                <a:p>
                  <a:endParaRPr lang="en-US"/>
                </a:p>
              </p:txBody>
            </p:sp>
            <p:sp>
              <p:nvSpPr>
                <p:cNvPr id="43147" name="Freeform 1163"/>
                <p:cNvSpPr/>
                <p:nvPr/>
              </p:nvSpPr>
              <p:spPr bwMode="auto">
                <a:xfrm>
                  <a:off x="3007" y="2889"/>
                  <a:ext cx="34" cy="6"/>
                </a:xfrm>
                <a:custGeom>
                  <a:avLst/>
                  <a:gdLst/>
                  <a:ahLst/>
                  <a:cxnLst>
                    <a:cxn ang="0">
                      <a:pos x="0" y="0"/>
                    </a:cxn>
                    <a:cxn ang="0">
                      <a:pos x="41" y="13"/>
                    </a:cxn>
                    <a:cxn ang="0">
                      <a:pos x="85" y="19"/>
                    </a:cxn>
                    <a:cxn ang="0">
                      <a:pos x="135" y="16"/>
                    </a:cxn>
                  </a:cxnLst>
                  <a:rect l="0" t="0" r="r" b="b"/>
                  <a:pathLst>
                    <a:path w="135" h="19">
                      <a:moveTo>
                        <a:pt x="0" y="0"/>
                      </a:moveTo>
                      <a:lnTo>
                        <a:pt x="41" y="13"/>
                      </a:lnTo>
                      <a:lnTo>
                        <a:pt x="85" y="19"/>
                      </a:lnTo>
                      <a:lnTo>
                        <a:pt x="135" y="16"/>
                      </a:lnTo>
                    </a:path>
                  </a:pathLst>
                </a:custGeom>
                <a:noFill/>
                <a:ln w="3175">
                  <a:solidFill>
                    <a:srgbClr val="000000"/>
                  </a:solidFill>
                  <a:prstDash val="solid"/>
                  <a:round/>
                </a:ln>
              </p:spPr>
              <p:txBody>
                <a:bodyPr/>
                <a:lstStyle/>
                <a:p>
                  <a:endParaRPr lang="en-US"/>
                </a:p>
              </p:txBody>
            </p:sp>
            <p:sp>
              <p:nvSpPr>
                <p:cNvPr id="43148" name="Freeform 1164"/>
                <p:cNvSpPr/>
                <p:nvPr/>
              </p:nvSpPr>
              <p:spPr bwMode="auto">
                <a:xfrm>
                  <a:off x="3000" y="2911"/>
                  <a:ext cx="27" cy="34"/>
                </a:xfrm>
                <a:custGeom>
                  <a:avLst/>
                  <a:gdLst/>
                  <a:ahLst/>
                  <a:cxnLst>
                    <a:cxn ang="0">
                      <a:pos x="0" y="55"/>
                    </a:cxn>
                    <a:cxn ang="0">
                      <a:pos x="25" y="32"/>
                    </a:cxn>
                    <a:cxn ang="0">
                      <a:pos x="44" y="3"/>
                    </a:cxn>
                    <a:cxn ang="0">
                      <a:pos x="75" y="0"/>
                    </a:cxn>
                    <a:cxn ang="0">
                      <a:pos x="100" y="11"/>
                    </a:cxn>
                    <a:cxn ang="0">
                      <a:pos x="109" y="36"/>
                    </a:cxn>
                    <a:cxn ang="0">
                      <a:pos x="107" y="57"/>
                    </a:cxn>
                    <a:cxn ang="0">
                      <a:pos x="97" y="80"/>
                    </a:cxn>
                    <a:cxn ang="0">
                      <a:pos x="74" y="102"/>
                    </a:cxn>
                  </a:cxnLst>
                  <a:rect l="0" t="0" r="r" b="b"/>
                  <a:pathLst>
                    <a:path w="109" h="102">
                      <a:moveTo>
                        <a:pt x="0" y="55"/>
                      </a:moveTo>
                      <a:lnTo>
                        <a:pt x="25" y="32"/>
                      </a:lnTo>
                      <a:lnTo>
                        <a:pt x="44" y="3"/>
                      </a:lnTo>
                      <a:lnTo>
                        <a:pt x="75" y="0"/>
                      </a:lnTo>
                      <a:lnTo>
                        <a:pt x="100" y="11"/>
                      </a:lnTo>
                      <a:lnTo>
                        <a:pt x="109" y="36"/>
                      </a:lnTo>
                      <a:lnTo>
                        <a:pt x="107" y="57"/>
                      </a:lnTo>
                      <a:lnTo>
                        <a:pt x="97" y="80"/>
                      </a:lnTo>
                      <a:lnTo>
                        <a:pt x="74" y="102"/>
                      </a:lnTo>
                    </a:path>
                  </a:pathLst>
                </a:custGeom>
                <a:noFill/>
                <a:ln w="3175">
                  <a:solidFill>
                    <a:srgbClr val="000000"/>
                  </a:solidFill>
                  <a:prstDash val="solid"/>
                  <a:round/>
                </a:ln>
              </p:spPr>
              <p:txBody>
                <a:bodyPr/>
                <a:lstStyle/>
                <a:p>
                  <a:endParaRPr lang="en-US"/>
                </a:p>
              </p:txBody>
            </p:sp>
          </p:grpSp>
        </p:grpSp>
      </p:grpSp>
      <p:grpSp>
        <p:nvGrpSpPr>
          <p:cNvPr id="43163" name="Group 1179"/>
          <p:cNvGrpSpPr/>
          <p:nvPr/>
        </p:nvGrpSpPr>
        <p:grpSpPr bwMode="auto">
          <a:xfrm>
            <a:off x="5083175" y="4491038"/>
            <a:ext cx="654050" cy="608012"/>
            <a:chOff x="3202" y="2829"/>
            <a:chExt cx="412" cy="383"/>
          </a:xfrm>
        </p:grpSpPr>
        <p:sp>
          <p:nvSpPr>
            <p:cNvPr id="43153" name="Freeform 1169"/>
            <p:cNvSpPr/>
            <p:nvPr/>
          </p:nvSpPr>
          <p:spPr bwMode="auto">
            <a:xfrm>
              <a:off x="3202" y="2829"/>
              <a:ext cx="412" cy="383"/>
            </a:xfrm>
            <a:custGeom>
              <a:avLst/>
              <a:gdLst/>
              <a:ahLst/>
              <a:cxnLst>
                <a:cxn ang="0">
                  <a:pos x="438" y="551"/>
                </a:cxn>
                <a:cxn ang="0">
                  <a:pos x="530" y="590"/>
                </a:cxn>
                <a:cxn ang="0">
                  <a:pos x="567" y="539"/>
                </a:cxn>
                <a:cxn ang="0">
                  <a:pos x="625" y="468"/>
                </a:cxn>
                <a:cxn ang="0">
                  <a:pos x="695" y="396"/>
                </a:cxn>
                <a:cxn ang="0">
                  <a:pos x="787" y="329"/>
                </a:cxn>
                <a:cxn ang="0">
                  <a:pos x="901" y="251"/>
                </a:cxn>
                <a:cxn ang="0">
                  <a:pos x="1038" y="177"/>
                </a:cxn>
                <a:cxn ang="0">
                  <a:pos x="1187" y="95"/>
                </a:cxn>
                <a:cxn ang="0">
                  <a:pos x="1351" y="3"/>
                </a:cxn>
                <a:cxn ang="0">
                  <a:pos x="1414" y="0"/>
                </a:cxn>
                <a:cxn ang="0">
                  <a:pos x="1490" y="31"/>
                </a:cxn>
                <a:cxn ang="0">
                  <a:pos x="1558" y="110"/>
                </a:cxn>
                <a:cxn ang="0">
                  <a:pos x="1606" y="212"/>
                </a:cxn>
                <a:cxn ang="0">
                  <a:pos x="1629" y="329"/>
                </a:cxn>
                <a:cxn ang="0">
                  <a:pos x="1646" y="508"/>
                </a:cxn>
                <a:cxn ang="0">
                  <a:pos x="1640" y="623"/>
                </a:cxn>
                <a:cxn ang="0">
                  <a:pos x="1613" y="769"/>
                </a:cxn>
                <a:cxn ang="0">
                  <a:pos x="1562" y="912"/>
                </a:cxn>
                <a:cxn ang="0">
                  <a:pos x="1496" y="1043"/>
                </a:cxn>
                <a:cxn ang="0">
                  <a:pos x="1423" y="1148"/>
                </a:cxn>
                <a:cxn ang="0">
                  <a:pos x="0" y="1148"/>
                </a:cxn>
                <a:cxn ang="0">
                  <a:pos x="127" y="885"/>
                </a:cxn>
                <a:cxn ang="0">
                  <a:pos x="198" y="916"/>
                </a:cxn>
                <a:cxn ang="0">
                  <a:pos x="270" y="864"/>
                </a:cxn>
                <a:cxn ang="0">
                  <a:pos x="342" y="803"/>
                </a:cxn>
                <a:cxn ang="0">
                  <a:pos x="374" y="766"/>
                </a:cxn>
                <a:cxn ang="0">
                  <a:pos x="414" y="699"/>
                </a:cxn>
                <a:cxn ang="0">
                  <a:pos x="438" y="551"/>
                </a:cxn>
              </a:cxnLst>
              <a:rect l="0" t="0" r="r" b="b"/>
              <a:pathLst>
                <a:path w="1646" h="1148">
                  <a:moveTo>
                    <a:pt x="438" y="551"/>
                  </a:moveTo>
                  <a:lnTo>
                    <a:pt x="530" y="590"/>
                  </a:lnTo>
                  <a:lnTo>
                    <a:pt x="567" y="539"/>
                  </a:lnTo>
                  <a:lnTo>
                    <a:pt x="625" y="468"/>
                  </a:lnTo>
                  <a:lnTo>
                    <a:pt x="695" y="396"/>
                  </a:lnTo>
                  <a:lnTo>
                    <a:pt x="787" y="329"/>
                  </a:lnTo>
                  <a:lnTo>
                    <a:pt x="901" y="251"/>
                  </a:lnTo>
                  <a:lnTo>
                    <a:pt x="1038" y="177"/>
                  </a:lnTo>
                  <a:lnTo>
                    <a:pt x="1187" y="95"/>
                  </a:lnTo>
                  <a:lnTo>
                    <a:pt x="1351" y="3"/>
                  </a:lnTo>
                  <a:lnTo>
                    <a:pt x="1414" y="0"/>
                  </a:lnTo>
                  <a:lnTo>
                    <a:pt x="1490" y="31"/>
                  </a:lnTo>
                  <a:lnTo>
                    <a:pt x="1558" y="110"/>
                  </a:lnTo>
                  <a:lnTo>
                    <a:pt x="1606" y="212"/>
                  </a:lnTo>
                  <a:lnTo>
                    <a:pt x="1629" y="329"/>
                  </a:lnTo>
                  <a:lnTo>
                    <a:pt x="1646" y="508"/>
                  </a:lnTo>
                  <a:lnTo>
                    <a:pt x="1640" y="623"/>
                  </a:lnTo>
                  <a:lnTo>
                    <a:pt x="1613" y="769"/>
                  </a:lnTo>
                  <a:lnTo>
                    <a:pt x="1562" y="912"/>
                  </a:lnTo>
                  <a:lnTo>
                    <a:pt x="1496" y="1043"/>
                  </a:lnTo>
                  <a:lnTo>
                    <a:pt x="1423" y="1148"/>
                  </a:lnTo>
                  <a:lnTo>
                    <a:pt x="0" y="1148"/>
                  </a:lnTo>
                  <a:lnTo>
                    <a:pt x="127" y="885"/>
                  </a:lnTo>
                  <a:lnTo>
                    <a:pt x="198" y="916"/>
                  </a:lnTo>
                  <a:lnTo>
                    <a:pt x="270" y="864"/>
                  </a:lnTo>
                  <a:lnTo>
                    <a:pt x="342" y="803"/>
                  </a:lnTo>
                  <a:lnTo>
                    <a:pt x="374" y="766"/>
                  </a:lnTo>
                  <a:lnTo>
                    <a:pt x="414" y="699"/>
                  </a:lnTo>
                  <a:lnTo>
                    <a:pt x="438" y="551"/>
                  </a:lnTo>
                  <a:close/>
                </a:path>
              </a:pathLst>
            </a:custGeom>
            <a:solidFill>
              <a:srgbClr val="00FFFF"/>
            </a:solidFill>
            <a:ln w="3175">
              <a:solidFill>
                <a:srgbClr val="000000"/>
              </a:solidFill>
              <a:prstDash val="solid"/>
              <a:round/>
            </a:ln>
          </p:spPr>
          <p:txBody>
            <a:bodyPr/>
            <a:lstStyle/>
            <a:p>
              <a:endParaRPr lang="en-US"/>
            </a:p>
          </p:txBody>
        </p:sp>
        <p:grpSp>
          <p:nvGrpSpPr>
            <p:cNvPr id="43156" name="Group 1172"/>
            <p:cNvGrpSpPr/>
            <p:nvPr/>
          </p:nvGrpSpPr>
          <p:grpSpPr bwMode="auto">
            <a:xfrm>
              <a:off x="3325" y="2951"/>
              <a:ext cx="166" cy="200"/>
              <a:chOff x="3325" y="2951"/>
              <a:chExt cx="166" cy="200"/>
            </a:xfrm>
          </p:grpSpPr>
          <p:sp>
            <p:nvSpPr>
              <p:cNvPr id="43154" name="Freeform 1170"/>
              <p:cNvSpPr/>
              <p:nvPr/>
            </p:nvSpPr>
            <p:spPr bwMode="auto">
              <a:xfrm>
                <a:off x="3325" y="2953"/>
                <a:ext cx="166" cy="198"/>
              </a:xfrm>
              <a:custGeom>
                <a:avLst/>
                <a:gdLst/>
                <a:ahLst/>
                <a:cxnLst>
                  <a:cxn ang="0">
                    <a:pos x="0" y="202"/>
                  </a:cxn>
                  <a:cxn ang="0">
                    <a:pos x="31" y="225"/>
                  </a:cxn>
                  <a:cxn ang="0">
                    <a:pos x="62" y="243"/>
                  </a:cxn>
                  <a:cxn ang="0">
                    <a:pos x="130" y="288"/>
                  </a:cxn>
                  <a:cxn ang="0">
                    <a:pos x="186" y="334"/>
                  </a:cxn>
                  <a:cxn ang="0">
                    <a:pos x="222" y="371"/>
                  </a:cxn>
                  <a:cxn ang="0">
                    <a:pos x="259" y="416"/>
                  </a:cxn>
                  <a:cxn ang="0">
                    <a:pos x="263" y="453"/>
                  </a:cxn>
                  <a:cxn ang="0">
                    <a:pos x="295" y="448"/>
                  </a:cxn>
                  <a:cxn ang="0">
                    <a:pos x="303" y="465"/>
                  </a:cxn>
                  <a:cxn ang="0">
                    <a:pos x="322" y="491"/>
                  </a:cxn>
                  <a:cxn ang="0">
                    <a:pos x="330" y="506"/>
                  </a:cxn>
                  <a:cxn ang="0">
                    <a:pos x="322" y="518"/>
                  </a:cxn>
                  <a:cxn ang="0">
                    <a:pos x="351" y="524"/>
                  </a:cxn>
                  <a:cxn ang="0">
                    <a:pos x="399" y="555"/>
                  </a:cxn>
                  <a:cxn ang="0">
                    <a:pos x="403" y="593"/>
                  </a:cxn>
                  <a:cxn ang="0">
                    <a:pos x="408" y="524"/>
                  </a:cxn>
                  <a:cxn ang="0">
                    <a:pos x="379" y="503"/>
                  </a:cxn>
                  <a:cxn ang="0">
                    <a:pos x="387" y="441"/>
                  </a:cxn>
                  <a:cxn ang="0">
                    <a:pos x="387" y="437"/>
                  </a:cxn>
                  <a:cxn ang="0">
                    <a:pos x="395" y="408"/>
                  </a:cxn>
                  <a:cxn ang="0">
                    <a:pos x="414" y="334"/>
                  </a:cxn>
                  <a:cxn ang="0">
                    <a:pos x="442" y="280"/>
                  </a:cxn>
                  <a:cxn ang="0">
                    <a:pos x="488" y="251"/>
                  </a:cxn>
                  <a:cxn ang="0">
                    <a:pos x="542" y="205"/>
                  </a:cxn>
                  <a:cxn ang="0">
                    <a:pos x="613" y="137"/>
                  </a:cxn>
                  <a:cxn ang="0">
                    <a:pos x="641" y="79"/>
                  </a:cxn>
                  <a:cxn ang="0">
                    <a:pos x="657" y="38"/>
                  </a:cxn>
                  <a:cxn ang="0">
                    <a:pos x="666" y="0"/>
                  </a:cxn>
                  <a:cxn ang="0">
                    <a:pos x="617" y="87"/>
                  </a:cxn>
                  <a:cxn ang="0">
                    <a:pos x="570" y="152"/>
                  </a:cxn>
                  <a:cxn ang="0">
                    <a:pos x="506" y="193"/>
                  </a:cxn>
                  <a:cxn ang="0">
                    <a:pos x="459" y="217"/>
                  </a:cxn>
                  <a:cxn ang="0">
                    <a:pos x="414" y="254"/>
                  </a:cxn>
                  <a:cxn ang="0">
                    <a:pos x="367" y="307"/>
                  </a:cxn>
                  <a:cxn ang="0">
                    <a:pos x="343" y="348"/>
                  </a:cxn>
                  <a:cxn ang="0">
                    <a:pos x="339" y="401"/>
                  </a:cxn>
                  <a:cxn ang="0">
                    <a:pos x="330" y="453"/>
                  </a:cxn>
                  <a:cxn ang="0">
                    <a:pos x="343" y="468"/>
                  </a:cxn>
                  <a:cxn ang="0">
                    <a:pos x="318" y="453"/>
                  </a:cxn>
                  <a:cxn ang="0">
                    <a:pos x="312" y="423"/>
                  </a:cxn>
                  <a:cxn ang="0">
                    <a:pos x="287" y="428"/>
                  </a:cxn>
                  <a:cxn ang="0">
                    <a:pos x="284" y="396"/>
                  </a:cxn>
                  <a:cxn ang="0">
                    <a:pos x="238" y="356"/>
                  </a:cxn>
                  <a:cxn ang="0">
                    <a:pos x="175" y="304"/>
                  </a:cxn>
                  <a:cxn ang="0">
                    <a:pos x="95" y="240"/>
                  </a:cxn>
                  <a:cxn ang="0">
                    <a:pos x="0" y="202"/>
                  </a:cxn>
                </a:cxnLst>
                <a:rect l="0" t="0" r="r" b="b"/>
                <a:pathLst>
                  <a:path w="666" h="593">
                    <a:moveTo>
                      <a:pt x="0" y="202"/>
                    </a:moveTo>
                    <a:lnTo>
                      <a:pt x="31" y="225"/>
                    </a:lnTo>
                    <a:lnTo>
                      <a:pt x="62" y="243"/>
                    </a:lnTo>
                    <a:lnTo>
                      <a:pt x="130" y="288"/>
                    </a:lnTo>
                    <a:lnTo>
                      <a:pt x="186" y="334"/>
                    </a:lnTo>
                    <a:lnTo>
                      <a:pt x="222" y="371"/>
                    </a:lnTo>
                    <a:lnTo>
                      <a:pt x="259" y="416"/>
                    </a:lnTo>
                    <a:lnTo>
                      <a:pt x="263" y="453"/>
                    </a:lnTo>
                    <a:lnTo>
                      <a:pt x="295" y="448"/>
                    </a:lnTo>
                    <a:lnTo>
                      <a:pt x="303" y="465"/>
                    </a:lnTo>
                    <a:lnTo>
                      <a:pt x="322" y="491"/>
                    </a:lnTo>
                    <a:lnTo>
                      <a:pt x="330" y="506"/>
                    </a:lnTo>
                    <a:lnTo>
                      <a:pt x="322" y="518"/>
                    </a:lnTo>
                    <a:lnTo>
                      <a:pt x="351" y="524"/>
                    </a:lnTo>
                    <a:lnTo>
                      <a:pt x="399" y="555"/>
                    </a:lnTo>
                    <a:lnTo>
                      <a:pt x="403" y="593"/>
                    </a:lnTo>
                    <a:lnTo>
                      <a:pt x="408" y="524"/>
                    </a:lnTo>
                    <a:lnTo>
                      <a:pt x="379" y="503"/>
                    </a:lnTo>
                    <a:lnTo>
                      <a:pt x="387" y="441"/>
                    </a:lnTo>
                    <a:lnTo>
                      <a:pt x="387" y="437"/>
                    </a:lnTo>
                    <a:lnTo>
                      <a:pt x="395" y="408"/>
                    </a:lnTo>
                    <a:lnTo>
                      <a:pt x="414" y="334"/>
                    </a:lnTo>
                    <a:lnTo>
                      <a:pt x="442" y="280"/>
                    </a:lnTo>
                    <a:lnTo>
                      <a:pt x="488" y="251"/>
                    </a:lnTo>
                    <a:lnTo>
                      <a:pt x="542" y="205"/>
                    </a:lnTo>
                    <a:lnTo>
                      <a:pt x="613" y="137"/>
                    </a:lnTo>
                    <a:lnTo>
                      <a:pt x="641" y="79"/>
                    </a:lnTo>
                    <a:lnTo>
                      <a:pt x="657" y="38"/>
                    </a:lnTo>
                    <a:lnTo>
                      <a:pt x="666" y="0"/>
                    </a:lnTo>
                    <a:lnTo>
                      <a:pt x="617" y="87"/>
                    </a:lnTo>
                    <a:lnTo>
                      <a:pt x="570" y="152"/>
                    </a:lnTo>
                    <a:lnTo>
                      <a:pt x="506" y="193"/>
                    </a:lnTo>
                    <a:lnTo>
                      <a:pt x="459" y="217"/>
                    </a:lnTo>
                    <a:lnTo>
                      <a:pt x="414" y="254"/>
                    </a:lnTo>
                    <a:lnTo>
                      <a:pt x="367" y="307"/>
                    </a:lnTo>
                    <a:lnTo>
                      <a:pt x="343" y="348"/>
                    </a:lnTo>
                    <a:lnTo>
                      <a:pt x="339" y="401"/>
                    </a:lnTo>
                    <a:lnTo>
                      <a:pt x="330" y="453"/>
                    </a:lnTo>
                    <a:lnTo>
                      <a:pt x="343" y="468"/>
                    </a:lnTo>
                    <a:lnTo>
                      <a:pt x="318" y="453"/>
                    </a:lnTo>
                    <a:lnTo>
                      <a:pt x="312" y="423"/>
                    </a:lnTo>
                    <a:lnTo>
                      <a:pt x="287" y="428"/>
                    </a:lnTo>
                    <a:lnTo>
                      <a:pt x="284" y="396"/>
                    </a:lnTo>
                    <a:lnTo>
                      <a:pt x="238" y="356"/>
                    </a:lnTo>
                    <a:lnTo>
                      <a:pt x="175" y="304"/>
                    </a:lnTo>
                    <a:lnTo>
                      <a:pt x="95" y="240"/>
                    </a:lnTo>
                    <a:lnTo>
                      <a:pt x="0" y="202"/>
                    </a:lnTo>
                    <a:close/>
                  </a:path>
                </a:pathLst>
              </a:custGeom>
              <a:solidFill>
                <a:srgbClr val="00C0E0"/>
              </a:solidFill>
              <a:ln w="3175">
                <a:solidFill>
                  <a:srgbClr val="00C0E0"/>
                </a:solidFill>
                <a:prstDash val="solid"/>
                <a:round/>
              </a:ln>
            </p:spPr>
            <p:txBody>
              <a:bodyPr/>
              <a:lstStyle/>
              <a:p>
                <a:endParaRPr lang="en-US"/>
              </a:p>
            </p:txBody>
          </p:sp>
          <p:sp>
            <p:nvSpPr>
              <p:cNvPr id="43155" name="Freeform 1171"/>
              <p:cNvSpPr/>
              <p:nvPr/>
            </p:nvSpPr>
            <p:spPr bwMode="auto">
              <a:xfrm>
                <a:off x="3326" y="2951"/>
                <a:ext cx="165" cy="177"/>
              </a:xfrm>
              <a:custGeom>
                <a:avLst/>
                <a:gdLst/>
                <a:ahLst/>
                <a:cxnLst>
                  <a:cxn ang="0">
                    <a:pos x="0" y="213"/>
                  </a:cxn>
                  <a:cxn ang="0">
                    <a:pos x="56" y="221"/>
                  </a:cxn>
                  <a:cxn ang="0">
                    <a:pos x="103" y="256"/>
                  </a:cxn>
                  <a:cxn ang="0">
                    <a:pos x="194" y="318"/>
                  </a:cxn>
                  <a:cxn ang="0">
                    <a:pos x="279" y="401"/>
                  </a:cxn>
                  <a:cxn ang="0">
                    <a:pos x="283" y="430"/>
                  </a:cxn>
                  <a:cxn ang="0">
                    <a:pos x="310" y="423"/>
                  </a:cxn>
                  <a:cxn ang="0">
                    <a:pos x="327" y="458"/>
                  </a:cxn>
                  <a:cxn ang="0">
                    <a:pos x="331" y="481"/>
                  </a:cxn>
                  <a:cxn ang="0">
                    <a:pos x="390" y="533"/>
                  </a:cxn>
                  <a:cxn ang="0">
                    <a:pos x="331" y="477"/>
                  </a:cxn>
                  <a:cxn ang="0">
                    <a:pos x="324" y="446"/>
                  </a:cxn>
                  <a:cxn ang="0">
                    <a:pos x="336" y="353"/>
                  </a:cxn>
                  <a:cxn ang="0">
                    <a:pos x="386" y="277"/>
                  </a:cxn>
                  <a:cxn ang="0">
                    <a:pos x="464" y="216"/>
                  </a:cxn>
                  <a:cxn ang="0">
                    <a:pos x="539" y="174"/>
                  </a:cxn>
                  <a:cxn ang="0">
                    <a:pos x="590" y="116"/>
                  </a:cxn>
                  <a:cxn ang="0">
                    <a:pos x="627" y="69"/>
                  </a:cxn>
                  <a:cxn ang="0">
                    <a:pos x="661" y="0"/>
                  </a:cxn>
                </a:cxnLst>
                <a:rect l="0" t="0" r="r" b="b"/>
                <a:pathLst>
                  <a:path w="661" h="533">
                    <a:moveTo>
                      <a:pt x="0" y="213"/>
                    </a:moveTo>
                    <a:lnTo>
                      <a:pt x="56" y="221"/>
                    </a:lnTo>
                    <a:lnTo>
                      <a:pt x="103" y="256"/>
                    </a:lnTo>
                    <a:lnTo>
                      <a:pt x="194" y="318"/>
                    </a:lnTo>
                    <a:lnTo>
                      <a:pt x="279" y="401"/>
                    </a:lnTo>
                    <a:lnTo>
                      <a:pt x="283" y="430"/>
                    </a:lnTo>
                    <a:lnTo>
                      <a:pt x="310" y="423"/>
                    </a:lnTo>
                    <a:lnTo>
                      <a:pt x="327" y="458"/>
                    </a:lnTo>
                    <a:lnTo>
                      <a:pt x="331" y="481"/>
                    </a:lnTo>
                    <a:lnTo>
                      <a:pt x="390" y="533"/>
                    </a:lnTo>
                    <a:lnTo>
                      <a:pt x="331" y="477"/>
                    </a:lnTo>
                    <a:lnTo>
                      <a:pt x="324" y="446"/>
                    </a:lnTo>
                    <a:lnTo>
                      <a:pt x="336" y="353"/>
                    </a:lnTo>
                    <a:lnTo>
                      <a:pt x="386" y="277"/>
                    </a:lnTo>
                    <a:lnTo>
                      <a:pt x="464" y="216"/>
                    </a:lnTo>
                    <a:lnTo>
                      <a:pt x="539" y="174"/>
                    </a:lnTo>
                    <a:lnTo>
                      <a:pt x="590" y="116"/>
                    </a:lnTo>
                    <a:lnTo>
                      <a:pt x="627" y="69"/>
                    </a:lnTo>
                    <a:lnTo>
                      <a:pt x="661" y="0"/>
                    </a:lnTo>
                  </a:path>
                </a:pathLst>
              </a:custGeom>
              <a:noFill/>
              <a:ln w="3175">
                <a:solidFill>
                  <a:srgbClr val="000000"/>
                </a:solidFill>
                <a:prstDash val="solid"/>
                <a:round/>
              </a:ln>
            </p:spPr>
            <p:txBody>
              <a:bodyPr/>
              <a:lstStyle/>
              <a:p>
                <a:endParaRPr lang="en-US"/>
              </a:p>
            </p:txBody>
          </p:sp>
        </p:grpSp>
        <p:grpSp>
          <p:nvGrpSpPr>
            <p:cNvPr id="43159" name="Group 1175"/>
            <p:cNvGrpSpPr/>
            <p:nvPr/>
          </p:nvGrpSpPr>
          <p:grpSpPr bwMode="auto">
            <a:xfrm>
              <a:off x="3229" y="3133"/>
              <a:ext cx="66" cy="78"/>
              <a:chOff x="3229" y="3133"/>
              <a:chExt cx="66" cy="78"/>
            </a:xfrm>
          </p:grpSpPr>
          <p:sp>
            <p:nvSpPr>
              <p:cNvPr id="43157" name="Freeform 1173"/>
              <p:cNvSpPr/>
              <p:nvPr/>
            </p:nvSpPr>
            <p:spPr bwMode="auto">
              <a:xfrm>
                <a:off x="3229" y="3133"/>
                <a:ext cx="66" cy="77"/>
              </a:xfrm>
              <a:custGeom>
                <a:avLst/>
                <a:gdLst/>
                <a:ahLst/>
                <a:cxnLst>
                  <a:cxn ang="0">
                    <a:pos x="0" y="0"/>
                  </a:cxn>
                  <a:cxn ang="0">
                    <a:pos x="128" y="31"/>
                  </a:cxn>
                  <a:cxn ang="0">
                    <a:pos x="160" y="54"/>
                  </a:cxn>
                  <a:cxn ang="0">
                    <a:pos x="188" y="125"/>
                  </a:cxn>
                  <a:cxn ang="0">
                    <a:pos x="192" y="130"/>
                  </a:cxn>
                  <a:cxn ang="0">
                    <a:pos x="213" y="152"/>
                  </a:cxn>
                  <a:cxn ang="0">
                    <a:pos x="229" y="174"/>
                  </a:cxn>
                  <a:cxn ang="0">
                    <a:pos x="251" y="187"/>
                  </a:cxn>
                  <a:cxn ang="0">
                    <a:pos x="251" y="210"/>
                  </a:cxn>
                  <a:cxn ang="0">
                    <a:pos x="262" y="231"/>
                  </a:cxn>
                  <a:cxn ang="0">
                    <a:pos x="241" y="231"/>
                  </a:cxn>
                  <a:cxn ang="0">
                    <a:pos x="240" y="221"/>
                  </a:cxn>
                  <a:cxn ang="0">
                    <a:pos x="240" y="195"/>
                  </a:cxn>
                  <a:cxn ang="0">
                    <a:pos x="204" y="177"/>
                  </a:cxn>
                  <a:cxn ang="0">
                    <a:pos x="176" y="133"/>
                  </a:cxn>
                  <a:cxn ang="0">
                    <a:pos x="160" y="103"/>
                  </a:cxn>
                  <a:cxn ang="0">
                    <a:pos x="136" y="54"/>
                  </a:cxn>
                  <a:cxn ang="0">
                    <a:pos x="88" y="28"/>
                  </a:cxn>
                  <a:cxn ang="0">
                    <a:pos x="0" y="0"/>
                  </a:cxn>
                </a:cxnLst>
                <a:rect l="0" t="0" r="r" b="b"/>
                <a:pathLst>
                  <a:path w="262" h="231">
                    <a:moveTo>
                      <a:pt x="0" y="0"/>
                    </a:moveTo>
                    <a:lnTo>
                      <a:pt x="128" y="31"/>
                    </a:lnTo>
                    <a:lnTo>
                      <a:pt x="160" y="54"/>
                    </a:lnTo>
                    <a:lnTo>
                      <a:pt x="188" y="125"/>
                    </a:lnTo>
                    <a:lnTo>
                      <a:pt x="192" y="130"/>
                    </a:lnTo>
                    <a:lnTo>
                      <a:pt x="213" y="152"/>
                    </a:lnTo>
                    <a:lnTo>
                      <a:pt x="229" y="174"/>
                    </a:lnTo>
                    <a:lnTo>
                      <a:pt x="251" y="187"/>
                    </a:lnTo>
                    <a:lnTo>
                      <a:pt x="251" y="210"/>
                    </a:lnTo>
                    <a:lnTo>
                      <a:pt x="262" y="231"/>
                    </a:lnTo>
                    <a:lnTo>
                      <a:pt x="241" y="231"/>
                    </a:lnTo>
                    <a:lnTo>
                      <a:pt x="240" y="221"/>
                    </a:lnTo>
                    <a:lnTo>
                      <a:pt x="240" y="195"/>
                    </a:lnTo>
                    <a:lnTo>
                      <a:pt x="204" y="177"/>
                    </a:lnTo>
                    <a:lnTo>
                      <a:pt x="176" y="133"/>
                    </a:lnTo>
                    <a:lnTo>
                      <a:pt x="160" y="103"/>
                    </a:lnTo>
                    <a:lnTo>
                      <a:pt x="136" y="54"/>
                    </a:lnTo>
                    <a:lnTo>
                      <a:pt x="88" y="28"/>
                    </a:lnTo>
                    <a:lnTo>
                      <a:pt x="0" y="0"/>
                    </a:lnTo>
                    <a:close/>
                  </a:path>
                </a:pathLst>
              </a:custGeom>
              <a:solidFill>
                <a:srgbClr val="00C0E0"/>
              </a:solidFill>
              <a:ln w="3175">
                <a:solidFill>
                  <a:srgbClr val="00C0E0"/>
                </a:solidFill>
                <a:prstDash val="solid"/>
                <a:round/>
              </a:ln>
            </p:spPr>
            <p:txBody>
              <a:bodyPr/>
              <a:lstStyle/>
              <a:p>
                <a:endParaRPr lang="en-US"/>
              </a:p>
            </p:txBody>
          </p:sp>
          <p:sp>
            <p:nvSpPr>
              <p:cNvPr id="43158" name="Freeform 1174"/>
              <p:cNvSpPr/>
              <p:nvPr/>
            </p:nvSpPr>
            <p:spPr bwMode="auto">
              <a:xfrm>
                <a:off x="3233" y="3134"/>
                <a:ext cx="56" cy="77"/>
              </a:xfrm>
              <a:custGeom>
                <a:avLst/>
                <a:gdLst/>
                <a:ahLst/>
                <a:cxnLst>
                  <a:cxn ang="0">
                    <a:pos x="0" y="0"/>
                  </a:cxn>
                  <a:cxn ang="0">
                    <a:pos x="85" y="34"/>
                  </a:cxn>
                  <a:cxn ang="0">
                    <a:pos x="122" y="55"/>
                  </a:cxn>
                  <a:cxn ang="0">
                    <a:pos x="141" y="91"/>
                  </a:cxn>
                  <a:cxn ang="0">
                    <a:pos x="160" y="138"/>
                  </a:cxn>
                  <a:cxn ang="0">
                    <a:pos x="178" y="166"/>
                  </a:cxn>
                  <a:cxn ang="0">
                    <a:pos x="204" y="184"/>
                  </a:cxn>
                  <a:cxn ang="0">
                    <a:pos x="219" y="197"/>
                  </a:cxn>
                  <a:cxn ang="0">
                    <a:pos x="223" y="231"/>
                  </a:cxn>
                </a:cxnLst>
                <a:rect l="0" t="0" r="r" b="b"/>
                <a:pathLst>
                  <a:path w="223" h="231">
                    <a:moveTo>
                      <a:pt x="0" y="0"/>
                    </a:moveTo>
                    <a:lnTo>
                      <a:pt x="85" y="34"/>
                    </a:lnTo>
                    <a:lnTo>
                      <a:pt x="122" y="55"/>
                    </a:lnTo>
                    <a:lnTo>
                      <a:pt x="141" y="91"/>
                    </a:lnTo>
                    <a:lnTo>
                      <a:pt x="160" y="138"/>
                    </a:lnTo>
                    <a:lnTo>
                      <a:pt x="178" y="166"/>
                    </a:lnTo>
                    <a:lnTo>
                      <a:pt x="204" y="184"/>
                    </a:lnTo>
                    <a:lnTo>
                      <a:pt x="219" y="197"/>
                    </a:lnTo>
                    <a:lnTo>
                      <a:pt x="223" y="231"/>
                    </a:lnTo>
                  </a:path>
                </a:pathLst>
              </a:custGeom>
              <a:noFill/>
              <a:ln w="3175">
                <a:solidFill>
                  <a:srgbClr val="000000"/>
                </a:solidFill>
                <a:prstDash val="solid"/>
                <a:round/>
              </a:ln>
            </p:spPr>
            <p:txBody>
              <a:bodyPr/>
              <a:lstStyle/>
              <a:p>
                <a:endParaRPr lang="en-US"/>
              </a:p>
            </p:txBody>
          </p:sp>
        </p:grpSp>
        <p:grpSp>
          <p:nvGrpSpPr>
            <p:cNvPr id="43162" name="Group 1178"/>
            <p:cNvGrpSpPr/>
            <p:nvPr/>
          </p:nvGrpSpPr>
          <p:grpSpPr bwMode="auto">
            <a:xfrm>
              <a:off x="3516" y="3043"/>
              <a:ext cx="96" cy="169"/>
              <a:chOff x="3516" y="3043"/>
              <a:chExt cx="96" cy="169"/>
            </a:xfrm>
          </p:grpSpPr>
          <p:sp>
            <p:nvSpPr>
              <p:cNvPr id="43160" name="Freeform 1176"/>
              <p:cNvSpPr/>
              <p:nvPr/>
            </p:nvSpPr>
            <p:spPr bwMode="auto">
              <a:xfrm>
                <a:off x="3518" y="3044"/>
                <a:ext cx="94" cy="167"/>
              </a:xfrm>
              <a:custGeom>
                <a:avLst/>
                <a:gdLst/>
                <a:ahLst/>
                <a:cxnLst>
                  <a:cxn ang="0">
                    <a:pos x="377" y="0"/>
                  </a:cxn>
                  <a:cxn ang="0">
                    <a:pos x="365" y="58"/>
                  </a:cxn>
                  <a:cxn ang="0">
                    <a:pos x="342" y="99"/>
                  </a:cxn>
                  <a:cxn ang="0">
                    <a:pos x="297" y="136"/>
                  </a:cxn>
                  <a:cxn ang="0">
                    <a:pos x="244" y="177"/>
                  </a:cxn>
                  <a:cxn ang="0">
                    <a:pos x="183" y="219"/>
                  </a:cxn>
                  <a:cxn ang="0">
                    <a:pos x="134" y="257"/>
                  </a:cxn>
                  <a:cxn ang="0">
                    <a:pos x="94" y="317"/>
                  </a:cxn>
                  <a:cxn ang="0">
                    <a:pos x="66" y="370"/>
                  </a:cxn>
                  <a:cxn ang="0">
                    <a:pos x="54" y="419"/>
                  </a:cxn>
                  <a:cxn ang="0">
                    <a:pos x="38" y="458"/>
                  </a:cxn>
                  <a:cxn ang="0">
                    <a:pos x="19" y="492"/>
                  </a:cxn>
                  <a:cxn ang="0">
                    <a:pos x="0" y="499"/>
                  </a:cxn>
                  <a:cxn ang="0">
                    <a:pos x="27" y="496"/>
                  </a:cxn>
                  <a:cxn ang="0">
                    <a:pos x="46" y="496"/>
                  </a:cxn>
                  <a:cxn ang="0">
                    <a:pos x="78" y="454"/>
                  </a:cxn>
                  <a:cxn ang="0">
                    <a:pos x="91" y="408"/>
                  </a:cxn>
                  <a:cxn ang="0">
                    <a:pos x="107" y="370"/>
                  </a:cxn>
                  <a:cxn ang="0">
                    <a:pos x="134" y="321"/>
                  </a:cxn>
                  <a:cxn ang="0">
                    <a:pos x="171" y="287"/>
                  </a:cxn>
                  <a:cxn ang="0">
                    <a:pos x="195" y="252"/>
                  </a:cxn>
                  <a:cxn ang="0">
                    <a:pos x="241" y="223"/>
                  </a:cxn>
                  <a:cxn ang="0">
                    <a:pos x="285" y="200"/>
                  </a:cxn>
                  <a:cxn ang="0">
                    <a:pos x="324" y="148"/>
                  </a:cxn>
                  <a:cxn ang="0">
                    <a:pos x="344" y="110"/>
                  </a:cxn>
                  <a:cxn ang="0">
                    <a:pos x="363" y="77"/>
                  </a:cxn>
                  <a:cxn ang="0">
                    <a:pos x="377" y="0"/>
                  </a:cxn>
                </a:cxnLst>
                <a:rect l="0" t="0" r="r" b="b"/>
                <a:pathLst>
                  <a:path w="377" h="499">
                    <a:moveTo>
                      <a:pt x="377" y="0"/>
                    </a:moveTo>
                    <a:lnTo>
                      <a:pt x="365" y="58"/>
                    </a:lnTo>
                    <a:lnTo>
                      <a:pt x="342" y="99"/>
                    </a:lnTo>
                    <a:lnTo>
                      <a:pt x="297" y="136"/>
                    </a:lnTo>
                    <a:lnTo>
                      <a:pt x="244" y="177"/>
                    </a:lnTo>
                    <a:lnTo>
                      <a:pt x="183" y="219"/>
                    </a:lnTo>
                    <a:lnTo>
                      <a:pt x="134" y="257"/>
                    </a:lnTo>
                    <a:lnTo>
                      <a:pt x="94" y="317"/>
                    </a:lnTo>
                    <a:lnTo>
                      <a:pt x="66" y="370"/>
                    </a:lnTo>
                    <a:lnTo>
                      <a:pt x="54" y="419"/>
                    </a:lnTo>
                    <a:lnTo>
                      <a:pt x="38" y="458"/>
                    </a:lnTo>
                    <a:lnTo>
                      <a:pt x="19" y="492"/>
                    </a:lnTo>
                    <a:lnTo>
                      <a:pt x="0" y="499"/>
                    </a:lnTo>
                    <a:lnTo>
                      <a:pt x="27" y="496"/>
                    </a:lnTo>
                    <a:lnTo>
                      <a:pt x="46" y="496"/>
                    </a:lnTo>
                    <a:lnTo>
                      <a:pt x="78" y="454"/>
                    </a:lnTo>
                    <a:lnTo>
                      <a:pt x="91" y="408"/>
                    </a:lnTo>
                    <a:lnTo>
                      <a:pt x="107" y="370"/>
                    </a:lnTo>
                    <a:lnTo>
                      <a:pt x="134" y="321"/>
                    </a:lnTo>
                    <a:lnTo>
                      <a:pt x="171" y="287"/>
                    </a:lnTo>
                    <a:lnTo>
                      <a:pt x="195" y="252"/>
                    </a:lnTo>
                    <a:lnTo>
                      <a:pt x="241" y="223"/>
                    </a:lnTo>
                    <a:lnTo>
                      <a:pt x="285" y="200"/>
                    </a:lnTo>
                    <a:lnTo>
                      <a:pt x="324" y="148"/>
                    </a:lnTo>
                    <a:lnTo>
                      <a:pt x="344" y="110"/>
                    </a:lnTo>
                    <a:lnTo>
                      <a:pt x="363" y="77"/>
                    </a:lnTo>
                    <a:lnTo>
                      <a:pt x="377" y="0"/>
                    </a:lnTo>
                    <a:close/>
                  </a:path>
                </a:pathLst>
              </a:custGeom>
              <a:solidFill>
                <a:srgbClr val="00C0E0"/>
              </a:solidFill>
              <a:ln w="3175">
                <a:solidFill>
                  <a:srgbClr val="00C0E0"/>
                </a:solidFill>
                <a:prstDash val="solid"/>
                <a:round/>
              </a:ln>
            </p:spPr>
            <p:txBody>
              <a:bodyPr/>
              <a:lstStyle/>
              <a:p>
                <a:endParaRPr lang="en-US"/>
              </a:p>
            </p:txBody>
          </p:sp>
          <p:sp>
            <p:nvSpPr>
              <p:cNvPr id="43161" name="Freeform 1177"/>
              <p:cNvSpPr/>
              <p:nvPr/>
            </p:nvSpPr>
            <p:spPr bwMode="auto">
              <a:xfrm>
                <a:off x="3516" y="3043"/>
                <a:ext cx="96" cy="169"/>
              </a:xfrm>
              <a:custGeom>
                <a:avLst/>
                <a:gdLst/>
                <a:ahLst/>
                <a:cxnLst>
                  <a:cxn ang="0">
                    <a:pos x="0" y="507"/>
                  </a:cxn>
                  <a:cxn ang="0">
                    <a:pos x="36" y="492"/>
                  </a:cxn>
                  <a:cxn ang="0">
                    <a:pos x="58" y="462"/>
                  </a:cxn>
                  <a:cxn ang="0">
                    <a:pos x="70" y="410"/>
                  </a:cxn>
                  <a:cxn ang="0">
                    <a:pos x="102" y="321"/>
                  </a:cxn>
                  <a:cxn ang="0">
                    <a:pos x="154" y="251"/>
                  </a:cxn>
                  <a:cxn ang="0">
                    <a:pos x="255" y="184"/>
                  </a:cxn>
                  <a:cxn ang="0">
                    <a:pos x="299" y="153"/>
                  </a:cxn>
                  <a:cxn ang="0">
                    <a:pos x="364" y="87"/>
                  </a:cxn>
                  <a:cxn ang="0">
                    <a:pos x="380" y="32"/>
                  </a:cxn>
                  <a:cxn ang="0">
                    <a:pos x="387" y="0"/>
                  </a:cxn>
                </a:cxnLst>
                <a:rect l="0" t="0" r="r" b="b"/>
                <a:pathLst>
                  <a:path w="387" h="507">
                    <a:moveTo>
                      <a:pt x="0" y="507"/>
                    </a:moveTo>
                    <a:lnTo>
                      <a:pt x="36" y="492"/>
                    </a:lnTo>
                    <a:lnTo>
                      <a:pt x="58" y="462"/>
                    </a:lnTo>
                    <a:lnTo>
                      <a:pt x="70" y="410"/>
                    </a:lnTo>
                    <a:lnTo>
                      <a:pt x="102" y="321"/>
                    </a:lnTo>
                    <a:lnTo>
                      <a:pt x="154" y="251"/>
                    </a:lnTo>
                    <a:lnTo>
                      <a:pt x="255" y="184"/>
                    </a:lnTo>
                    <a:lnTo>
                      <a:pt x="299" y="153"/>
                    </a:lnTo>
                    <a:lnTo>
                      <a:pt x="364" y="87"/>
                    </a:lnTo>
                    <a:lnTo>
                      <a:pt x="380" y="32"/>
                    </a:lnTo>
                    <a:lnTo>
                      <a:pt x="387" y="0"/>
                    </a:lnTo>
                  </a:path>
                </a:pathLst>
              </a:custGeom>
              <a:noFill/>
              <a:ln w="3175">
                <a:solidFill>
                  <a:srgbClr val="000000"/>
                </a:solidFill>
                <a:prstDash val="solid"/>
                <a:round/>
              </a:ln>
            </p:spPr>
            <p:txBody>
              <a:bodyPr/>
              <a:lstStyle/>
              <a:p>
                <a:endParaRPr lang="en-US"/>
              </a:p>
            </p:txBody>
          </p:sp>
        </p:grpSp>
      </p:grpSp>
      <p:grpSp>
        <p:nvGrpSpPr>
          <p:cNvPr id="43166" name="Group 1182"/>
          <p:cNvGrpSpPr/>
          <p:nvPr/>
        </p:nvGrpSpPr>
        <p:grpSpPr bwMode="auto">
          <a:xfrm>
            <a:off x="5340350" y="4114800"/>
            <a:ext cx="101600" cy="173038"/>
            <a:chOff x="3364" y="2592"/>
            <a:chExt cx="64" cy="109"/>
          </a:xfrm>
        </p:grpSpPr>
        <p:sp>
          <p:nvSpPr>
            <p:cNvPr id="43164" name="Freeform 1180"/>
            <p:cNvSpPr/>
            <p:nvPr/>
          </p:nvSpPr>
          <p:spPr bwMode="auto">
            <a:xfrm>
              <a:off x="3364" y="2592"/>
              <a:ext cx="60" cy="109"/>
            </a:xfrm>
            <a:custGeom>
              <a:avLst/>
              <a:gdLst/>
              <a:ahLst/>
              <a:cxnLst>
                <a:cxn ang="0">
                  <a:pos x="196" y="54"/>
                </a:cxn>
                <a:cxn ang="0">
                  <a:pos x="166" y="15"/>
                </a:cxn>
                <a:cxn ang="0">
                  <a:pos x="128" y="1"/>
                </a:cxn>
                <a:cxn ang="0">
                  <a:pos x="80" y="0"/>
                </a:cxn>
                <a:cxn ang="0">
                  <a:pos x="38" y="26"/>
                </a:cxn>
                <a:cxn ang="0">
                  <a:pos x="9" y="70"/>
                </a:cxn>
                <a:cxn ang="0">
                  <a:pos x="0" y="122"/>
                </a:cxn>
                <a:cxn ang="0">
                  <a:pos x="5" y="196"/>
                </a:cxn>
                <a:cxn ang="0">
                  <a:pos x="35" y="236"/>
                </a:cxn>
                <a:cxn ang="0">
                  <a:pos x="63" y="259"/>
                </a:cxn>
                <a:cxn ang="0">
                  <a:pos x="103" y="278"/>
                </a:cxn>
                <a:cxn ang="0">
                  <a:pos x="126" y="312"/>
                </a:cxn>
                <a:cxn ang="0">
                  <a:pos x="156" y="326"/>
                </a:cxn>
                <a:cxn ang="0">
                  <a:pos x="194" y="324"/>
                </a:cxn>
                <a:cxn ang="0">
                  <a:pos x="220" y="302"/>
                </a:cxn>
                <a:cxn ang="0">
                  <a:pos x="235" y="271"/>
                </a:cxn>
                <a:cxn ang="0">
                  <a:pos x="239" y="234"/>
                </a:cxn>
                <a:cxn ang="0">
                  <a:pos x="225" y="198"/>
                </a:cxn>
                <a:cxn ang="0">
                  <a:pos x="229" y="150"/>
                </a:cxn>
                <a:cxn ang="0">
                  <a:pos x="218" y="98"/>
                </a:cxn>
                <a:cxn ang="0">
                  <a:pos x="196" y="54"/>
                </a:cxn>
              </a:cxnLst>
              <a:rect l="0" t="0" r="r" b="b"/>
              <a:pathLst>
                <a:path w="239" h="326">
                  <a:moveTo>
                    <a:pt x="196" y="54"/>
                  </a:moveTo>
                  <a:lnTo>
                    <a:pt x="166" y="15"/>
                  </a:lnTo>
                  <a:lnTo>
                    <a:pt x="128" y="1"/>
                  </a:lnTo>
                  <a:lnTo>
                    <a:pt x="80" y="0"/>
                  </a:lnTo>
                  <a:lnTo>
                    <a:pt x="38" y="26"/>
                  </a:lnTo>
                  <a:lnTo>
                    <a:pt x="9" y="70"/>
                  </a:lnTo>
                  <a:lnTo>
                    <a:pt x="0" y="122"/>
                  </a:lnTo>
                  <a:lnTo>
                    <a:pt x="5" y="196"/>
                  </a:lnTo>
                  <a:lnTo>
                    <a:pt x="35" y="236"/>
                  </a:lnTo>
                  <a:lnTo>
                    <a:pt x="63" y="259"/>
                  </a:lnTo>
                  <a:lnTo>
                    <a:pt x="103" y="278"/>
                  </a:lnTo>
                  <a:lnTo>
                    <a:pt x="126" y="312"/>
                  </a:lnTo>
                  <a:lnTo>
                    <a:pt x="156" y="326"/>
                  </a:lnTo>
                  <a:lnTo>
                    <a:pt x="194" y="324"/>
                  </a:lnTo>
                  <a:lnTo>
                    <a:pt x="220" y="302"/>
                  </a:lnTo>
                  <a:lnTo>
                    <a:pt x="235" y="271"/>
                  </a:lnTo>
                  <a:lnTo>
                    <a:pt x="239" y="234"/>
                  </a:lnTo>
                  <a:lnTo>
                    <a:pt x="225" y="198"/>
                  </a:lnTo>
                  <a:lnTo>
                    <a:pt x="229" y="150"/>
                  </a:lnTo>
                  <a:lnTo>
                    <a:pt x="218" y="98"/>
                  </a:lnTo>
                  <a:lnTo>
                    <a:pt x="196" y="54"/>
                  </a:lnTo>
                  <a:close/>
                </a:path>
              </a:pathLst>
            </a:custGeom>
            <a:solidFill>
              <a:srgbClr val="E0A080"/>
            </a:solidFill>
            <a:ln w="3175">
              <a:solidFill>
                <a:srgbClr val="000000"/>
              </a:solidFill>
              <a:prstDash val="solid"/>
              <a:round/>
            </a:ln>
          </p:spPr>
          <p:txBody>
            <a:bodyPr/>
            <a:lstStyle/>
            <a:p>
              <a:endParaRPr lang="en-US"/>
            </a:p>
          </p:txBody>
        </p:sp>
        <p:sp>
          <p:nvSpPr>
            <p:cNvPr id="43165" name="Freeform 1181"/>
            <p:cNvSpPr/>
            <p:nvPr/>
          </p:nvSpPr>
          <p:spPr bwMode="auto">
            <a:xfrm>
              <a:off x="3379" y="2592"/>
              <a:ext cx="49" cy="103"/>
            </a:xfrm>
            <a:custGeom>
              <a:avLst/>
              <a:gdLst/>
              <a:ahLst/>
              <a:cxnLst>
                <a:cxn ang="0">
                  <a:pos x="161" y="50"/>
                </a:cxn>
                <a:cxn ang="0">
                  <a:pos x="137" y="14"/>
                </a:cxn>
                <a:cxn ang="0">
                  <a:pos x="106" y="1"/>
                </a:cxn>
                <a:cxn ang="0">
                  <a:pos x="67" y="0"/>
                </a:cxn>
                <a:cxn ang="0">
                  <a:pos x="32" y="25"/>
                </a:cxn>
                <a:cxn ang="0">
                  <a:pos x="8" y="66"/>
                </a:cxn>
                <a:cxn ang="0">
                  <a:pos x="0" y="115"/>
                </a:cxn>
                <a:cxn ang="0">
                  <a:pos x="4" y="185"/>
                </a:cxn>
                <a:cxn ang="0">
                  <a:pos x="28" y="222"/>
                </a:cxn>
                <a:cxn ang="0">
                  <a:pos x="52" y="244"/>
                </a:cxn>
                <a:cxn ang="0">
                  <a:pos x="85" y="262"/>
                </a:cxn>
                <a:cxn ang="0">
                  <a:pos x="103" y="295"/>
                </a:cxn>
                <a:cxn ang="0">
                  <a:pos x="129" y="307"/>
                </a:cxn>
                <a:cxn ang="0">
                  <a:pos x="160" y="305"/>
                </a:cxn>
                <a:cxn ang="0">
                  <a:pos x="182" y="284"/>
                </a:cxn>
                <a:cxn ang="0">
                  <a:pos x="194" y="256"/>
                </a:cxn>
                <a:cxn ang="0">
                  <a:pos x="197" y="222"/>
                </a:cxn>
                <a:cxn ang="0">
                  <a:pos x="186" y="187"/>
                </a:cxn>
                <a:cxn ang="0">
                  <a:pos x="188" y="142"/>
                </a:cxn>
                <a:cxn ang="0">
                  <a:pos x="180" y="92"/>
                </a:cxn>
                <a:cxn ang="0">
                  <a:pos x="161" y="50"/>
                </a:cxn>
              </a:cxnLst>
              <a:rect l="0" t="0" r="r" b="b"/>
              <a:pathLst>
                <a:path w="197" h="307">
                  <a:moveTo>
                    <a:pt x="161" y="50"/>
                  </a:moveTo>
                  <a:lnTo>
                    <a:pt x="137" y="14"/>
                  </a:lnTo>
                  <a:lnTo>
                    <a:pt x="106" y="1"/>
                  </a:lnTo>
                  <a:lnTo>
                    <a:pt x="67" y="0"/>
                  </a:lnTo>
                  <a:lnTo>
                    <a:pt x="32" y="25"/>
                  </a:lnTo>
                  <a:lnTo>
                    <a:pt x="8" y="66"/>
                  </a:lnTo>
                  <a:lnTo>
                    <a:pt x="0" y="115"/>
                  </a:lnTo>
                  <a:lnTo>
                    <a:pt x="4" y="185"/>
                  </a:lnTo>
                  <a:lnTo>
                    <a:pt x="28" y="222"/>
                  </a:lnTo>
                  <a:lnTo>
                    <a:pt x="52" y="244"/>
                  </a:lnTo>
                  <a:lnTo>
                    <a:pt x="85" y="262"/>
                  </a:lnTo>
                  <a:lnTo>
                    <a:pt x="103" y="295"/>
                  </a:lnTo>
                  <a:lnTo>
                    <a:pt x="129" y="307"/>
                  </a:lnTo>
                  <a:lnTo>
                    <a:pt x="160" y="305"/>
                  </a:lnTo>
                  <a:lnTo>
                    <a:pt x="182" y="284"/>
                  </a:lnTo>
                  <a:lnTo>
                    <a:pt x="194" y="256"/>
                  </a:lnTo>
                  <a:lnTo>
                    <a:pt x="197" y="222"/>
                  </a:lnTo>
                  <a:lnTo>
                    <a:pt x="186" y="187"/>
                  </a:lnTo>
                  <a:lnTo>
                    <a:pt x="188" y="142"/>
                  </a:lnTo>
                  <a:lnTo>
                    <a:pt x="180" y="92"/>
                  </a:lnTo>
                  <a:lnTo>
                    <a:pt x="161" y="50"/>
                  </a:lnTo>
                  <a:close/>
                </a:path>
              </a:pathLst>
            </a:custGeom>
            <a:solidFill>
              <a:srgbClr val="E0A080"/>
            </a:solidFill>
            <a:ln w="9525">
              <a:noFill/>
              <a:round/>
            </a:ln>
          </p:spPr>
          <p:txBody>
            <a:bodyPr/>
            <a:lstStyle/>
            <a:p>
              <a:endParaRPr lang="en-US"/>
            </a:p>
          </p:txBody>
        </p:sp>
      </p:grpSp>
      <p:grpSp>
        <p:nvGrpSpPr>
          <p:cNvPr id="43178" name="Group 1194"/>
          <p:cNvGrpSpPr/>
          <p:nvPr/>
        </p:nvGrpSpPr>
        <p:grpSpPr bwMode="auto">
          <a:xfrm>
            <a:off x="4953000" y="4419600"/>
            <a:ext cx="642938" cy="620713"/>
            <a:chOff x="3131" y="2751"/>
            <a:chExt cx="405" cy="391"/>
          </a:xfrm>
        </p:grpSpPr>
        <p:sp>
          <p:nvSpPr>
            <p:cNvPr id="43167" name="Freeform 1183"/>
            <p:cNvSpPr/>
            <p:nvPr/>
          </p:nvSpPr>
          <p:spPr bwMode="auto">
            <a:xfrm>
              <a:off x="3287" y="2751"/>
              <a:ext cx="249" cy="263"/>
            </a:xfrm>
            <a:custGeom>
              <a:avLst/>
              <a:gdLst/>
              <a:ahLst/>
              <a:cxnLst>
                <a:cxn ang="0">
                  <a:pos x="380" y="0"/>
                </a:cxn>
                <a:cxn ang="0">
                  <a:pos x="188" y="156"/>
                </a:cxn>
                <a:cxn ang="0">
                  <a:pos x="71" y="301"/>
                </a:cxn>
                <a:cxn ang="0">
                  <a:pos x="0" y="549"/>
                </a:cxn>
                <a:cxn ang="0">
                  <a:pos x="188" y="418"/>
                </a:cxn>
                <a:cxn ang="0">
                  <a:pos x="292" y="325"/>
                </a:cxn>
                <a:cxn ang="0">
                  <a:pos x="349" y="266"/>
                </a:cxn>
                <a:cxn ang="0">
                  <a:pos x="292" y="415"/>
                </a:cxn>
                <a:cxn ang="0">
                  <a:pos x="278" y="552"/>
                </a:cxn>
                <a:cxn ang="0">
                  <a:pos x="273" y="790"/>
                </a:cxn>
                <a:cxn ang="0">
                  <a:pos x="305" y="721"/>
                </a:cxn>
                <a:cxn ang="0">
                  <a:pos x="369" y="623"/>
                </a:cxn>
                <a:cxn ang="0">
                  <a:pos x="473" y="549"/>
                </a:cxn>
                <a:cxn ang="0">
                  <a:pos x="568" y="510"/>
                </a:cxn>
                <a:cxn ang="0">
                  <a:pos x="799" y="408"/>
                </a:cxn>
                <a:cxn ang="0">
                  <a:pos x="993" y="238"/>
                </a:cxn>
                <a:cxn ang="0">
                  <a:pos x="933" y="198"/>
                </a:cxn>
                <a:cxn ang="0">
                  <a:pos x="879" y="217"/>
                </a:cxn>
                <a:cxn ang="0">
                  <a:pos x="787" y="221"/>
                </a:cxn>
                <a:cxn ang="0">
                  <a:pos x="675" y="209"/>
                </a:cxn>
                <a:cxn ang="0">
                  <a:pos x="576" y="182"/>
                </a:cxn>
                <a:cxn ang="0">
                  <a:pos x="424" y="194"/>
                </a:cxn>
                <a:cxn ang="0">
                  <a:pos x="380" y="0"/>
                </a:cxn>
              </a:cxnLst>
              <a:rect l="0" t="0" r="r" b="b"/>
              <a:pathLst>
                <a:path w="993" h="790">
                  <a:moveTo>
                    <a:pt x="380" y="0"/>
                  </a:moveTo>
                  <a:lnTo>
                    <a:pt x="188" y="156"/>
                  </a:lnTo>
                  <a:lnTo>
                    <a:pt x="71" y="301"/>
                  </a:lnTo>
                  <a:lnTo>
                    <a:pt x="0" y="549"/>
                  </a:lnTo>
                  <a:lnTo>
                    <a:pt x="188" y="418"/>
                  </a:lnTo>
                  <a:lnTo>
                    <a:pt x="292" y="325"/>
                  </a:lnTo>
                  <a:lnTo>
                    <a:pt x="349" y="266"/>
                  </a:lnTo>
                  <a:lnTo>
                    <a:pt x="292" y="415"/>
                  </a:lnTo>
                  <a:lnTo>
                    <a:pt x="278" y="552"/>
                  </a:lnTo>
                  <a:lnTo>
                    <a:pt x="273" y="790"/>
                  </a:lnTo>
                  <a:lnTo>
                    <a:pt x="305" y="721"/>
                  </a:lnTo>
                  <a:lnTo>
                    <a:pt x="369" y="623"/>
                  </a:lnTo>
                  <a:lnTo>
                    <a:pt x="473" y="549"/>
                  </a:lnTo>
                  <a:lnTo>
                    <a:pt x="568" y="510"/>
                  </a:lnTo>
                  <a:lnTo>
                    <a:pt x="799" y="408"/>
                  </a:lnTo>
                  <a:lnTo>
                    <a:pt x="993" y="238"/>
                  </a:lnTo>
                  <a:lnTo>
                    <a:pt x="933" y="198"/>
                  </a:lnTo>
                  <a:lnTo>
                    <a:pt x="879" y="217"/>
                  </a:lnTo>
                  <a:lnTo>
                    <a:pt x="787" y="221"/>
                  </a:lnTo>
                  <a:lnTo>
                    <a:pt x="675" y="209"/>
                  </a:lnTo>
                  <a:lnTo>
                    <a:pt x="576" y="182"/>
                  </a:lnTo>
                  <a:lnTo>
                    <a:pt x="424" y="194"/>
                  </a:lnTo>
                  <a:lnTo>
                    <a:pt x="380" y="0"/>
                  </a:lnTo>
                  <a:close/>
                </a:path>
              </a:pathLst>
            </a:custGeom>
            <a:solidFill>
              <a:srgbClr val="E0E0FF"/>
            </a:solidFill>
            <a:ln w="3175">
              <a:solidFill>
                <a:srgbClr val="000000"/>
              </a:solidFill>
              <a:prstDash val="solid"/>
              <a:round/>
            </a:ln>
          </p:spPr>
          <p:txBody>
            <a:bodyPr/>
            <a:lstStyle/>
            <a:p>
              <a:endParaRPr lang="en-US"/>
            </a:p>
          </p:txBody>
        </p:sp>
        <p:sp>
          <p:nvSpPr>
            <p:cNvPr id="43168" name="Freeform 1184"/>
            <p:cNvSpPr/>
            <p:nvPr/>
          </p:nvSpPr>
          <p:spPr bwMode="auto">
            <a:xfrm>
              <a:off x="3251" y="2835"/>
              <a:ext cx="134" cy="291"/>
            </a:xfrm>
            <a:custGeom>
              <a:avLst/>
              <a:gdLst/>
              <a:ahLst/>
              <a:cxnLst>
                <a:cxn ang="0">
                  <a:pos x="473" y="0"/>
                </a:cxn>
                <a:cxn ang="0">
                  <a:pos x="537" y="46"/>
                </a:cxn>
                <a:cxn ang="0">
                  <a:pos x="530" y="170"/>
                </a:cxn>
                <a:cxn ang="0">
                  <a:pos x="406" y="263"/>
                </a:cxn>
                <a:cxn ang="0">
                  <a:pos x="316" y="571"/>
                </a:cxn>
                <a:cxn ang="0">
                  <a:pos x="0" y="871"/>
                </a:cxn>
                <a:cxn ang="0">
                  <a:pos x="145" y="448"/>
                </a:cxn>
                <a:cxn ang="0">
                  <a:pos x="305" y="217"/>
                </a:cxn>
                <a:cxn ang="0">
                  <a:pos x="330" y="76"/>
                </a:cxn>
                <a:cxn ang="0">
                  <a:pos x="473" y="0"/>
                </a:cxn>
              </a:cxnLst>
              <a:rect l="0" t="0" r="r" b="b"/>
              <a:pathLst>
                <a:path w="537" h="871">
                  <a:moveTo>
                    <a:pt x="473" y="0"/>
                  </a:moveTo>
                  <a:lnTo>
                    <a:pt x="537" y="46"/>
                  </a:lnTo>
                  <a:lnTo>
                    <a:pt x="530" y="170"/>
                  </a:lnTo>
                  <a:lnTo>
                    <a:pt x="406" y="263"/>
                  </a:lnTo>
                  <a:lnTo>
                    <a:pt x="316" y="571"/>
                  </a:lnTo>
                  <a:lnTo>
                    <a:pt x="0" y="871"/>
                  </a:lnTo>
                  <a:lnTo>
                    <a:pt x="145" y="448"/>
                  </a:lnTo>
                  <a:lnTo>
                    <a:pt x="305" y="217"/>
                  </a:lnTo>
                  <a:lnTo>
                    <a:pt x="330" y="76"/>
                  </a:lnTo>
                  <a:lnTo>
                    <a:pt x="473" y="0"/>
                  </a:lnTo>
                  <a:close/>
                </a:path>
              </a:pathLst>
            </a:custGeom>
            <a:solidFill>
              <a:srgbClr val="FF00A0"/>
            </a:solidFill>
            <a:ln w="3175">
              <a:solidFill>
                <a:srgbClr val="000000"/>
              </a:solidFill>
              <a:prstDash val="solid"/>
              <a:round/>
            </a:ln>
          </p:spPr>
          <p:txBody>
            <a:bodyPr/>
            <a:lstStyle/>
            <a:p>
              <a:endParaRPr lang="en-US"/>
            </a:p>
          </p:txBody>
        </p:sp>
        <p:grpSp>
          <p:nvGrpSpPr>
            <p:cNvPr id="43177" name="Group 1193"/>
            <p:cNvGrpSpPr/>
            <p:nvPr/>
          </p:nvGrpSpPr>
          <p:grpSpPr bwMode="auto">
            <a:xfrm>
              <a:off x="3131" y="2852"/>
              <a:ext cx="195" cy="290"/>
              <a:chOff x="3131" y="2852"/>
              <a:chExt cx="195" cy="290"/>
            </a:xfrm>
          </p:grpSpPr>
          <p:grpSp>
            <p:nvGrpSpPr>
              <p:cNvPr id="43175" name="Group 1191"/>
              <p:cNvGrpSpPr/>
              <p:nvPr/>
            </p:nvGrpSpPr>
            <p:grpSpPr bwMode="auto">
              <a:xfrm>
                <a:off x="3131" y="2852"/>
                <a:ext cx="167" cy="233"/>
                <a:chOff x="3131" y="2852"/>
                <a:chExt cx="167" cy="233"/>
              </a:xfrm>
            </p:grpSpPr>
            <p:sp>
              <p:nvSpPr>
                <p:cNvPr id="43169" name="Freeform 1185"/>
                <p:cNvSpPr/>
                <p:nvPr/>
              </p:nvSpPr>
              <p:spPr bwMode="auto">
                <a:xfrm>
                  <a:off x="3131" y="2852"/>
                  <a:ext cx="167" cy="233"/>
                </a:xfrm>
                <a:custGeom>
                  <a:avLst/>
                  <a:gdLst/>
                  <a:ahLst/>
                  <a:cxnLst>
                    <a:cxn ang="0">
                      <a:pos x="570" y="67"/>
                    </a:cxn>
                    <a:cxn ang="0">
                      <a:pos x="510" y="181"/>
                    </a:cxn>
                    <a:cxn ang="0">
                      <a:pos x="408" y="159"/>
                    </a:cxn>
                    <a:cxn ang="0">
                      <a:pos x="313" y="132"/>
                    </a:cxn>
                    <a:cxn ang="0">
                      <a:pos x="228" y="96"/>
                    </a:cxn>
                    <a:cxn ang="0">
                      <a:pos x="167" y="71"/>
                    </a:cxn>
                    <a:cxn ang="0">
                      <a:pos x="51" y="0"/>
                    </a:cxn>
                    <a:cxn ang="0">
                      <a:pos x="19" y="12"/>
                    </a:cxn>
                    <a:cxn ang="0">
                      <a:pos x="16" y="80"/>
                    </a:cxn>
                    <a:cxn ang="0">
                      <a:pos x="63" y="144"/>
                    </a:cxn>
                    <a:cxn ang="0">
                      <a:pos x="24" y="136"/>
                    </a:cxn>
                    <a:cxn ang="0">
                      <a:pos x="0" y="166"/>
                    </a:cxn>
                    <a:cxn ang="0">
                      <a:pos x="7" y="196"/>
                    </a:cxn>
                    <a:cxn ang="0">
                      <a:pos x="40" y="234"/>
                    </a:cxn>
                    <a:cxn ang="0">
                      <a:pos x="24" y="249"/>
                    </a:cxn>
                    <a:cxn ang="0">
                      <a:pos x="7" y="272"/>
                    </a:cxn>
                    <a:cxn ang="0">
                      <a:pos x="7" y="300"/>
                    </a:cxn>
                    <a:cxn ang="0">
                      <a:pos x="24" y="347"/>
                    </a:cxn>
                    <a:cxn ang="0">
                      <a:pos x="79" y="391"/>
                    </a:cxn>
                    <a:cxn ang="0">
                      <a:pos x="55" y="406"/>
                    </a:cxn>
                    <a:cxn ang="0">
                      <a:pos x="44" y="444"/>
                    </a:cxn>
                    <a:cxn ang="0">
                      <a:pos x="59" y="482"/>
                    </a:cxn>
                    <a:cxn ang="0">
                      <a:pos x="109" y="505"/>
                    </a:cxn>
                    <a:cxn ang="0">
                      <a:pos x="173" y="529"/>
                    </a:cxn>
                    <a:cxn ang="0">
                      <a:pos x="225" y="569"/>
                    </a:cxn>
                    <a:cxn ang="0">
                      <a:pos x="264" y="607"/>
                    </a:cxn>
                    <a:cxn ang="0">
                      <a:pos x="301" y="644"/>
                    </a:cxn>
                    <a:cxn ang="0">
                      <a:pos x="343" y="687"/>
                    </a:cxn>
                    <a:cxn ang="0">
                      <a:pos x="416" y="701"/>
                    </a:cxn>
                    <a:cxn ang="0">
                      <a:pos x="559" y="529"/>
                    </a:cxn>
                    <a:cxn ang="0">
                      <a:pos x="584" y="399"/>
                    </a:cxn>
                    <a:cxn ang="0">
                      <a:pos x="592" y="323"/>
                    </a:cxn>
                    <a:cxn ang="0">
                      <a:pos x="628" y="285"/>
                    </a:cxn>
                    <a:cxn ang="0">
                      <a:pos x="655" y="246"/>
                    </a:cxn>
                    <a:cxn ang="0">
                      <a:pos x="669" y="185"/>
                    </a:cxn>
                    <a:cxn ang="0">
                      <a:pos x="665" y="145"/>
                    </a:cxn>
                    <a:cxn ang="0">
                      <a:pos x="651" y="111"/>
                    </a:cxn>
                    <a:cxn ang="0">
                      <a:pos x="628" y="78"/>
                    </a:cxn>
                    <a:cxn ang="0">
                      <a:pos x="601" y="64"/>
                    </a:cxn>
                    <a:cxn ang="0">
                      <a:pos x="570" y="67"/>
                    </a:cxn>
                  </a:cxnLst>
                  <a:rect l="0" t="0" r="r" b="b"/>
                  <a:pathLst>
                    <a:path w="669" h="701">
                      <a:moveTo>
                        <a:pt x="570" y="67"/>
                      </a:moveTo>
                      <a:lnTo>
                        <a:pt x="510" y="181"/>
                      </a:lnTo>
                      <a:lnTo>
                        <a:pt x="408" y="159"/>
                      </a:lnTo>
                      <a:lnTo>
                        <a:pt x="313" y="132"/>
                      </a:lnTo>
                      <a:lnTo>
                        <a:pt x="228" y="96"/>
                      </a:lnTo>
                      <a:lnTo>
                        <a:pt x="167" y="71"/>
                      </a:lnTo>
                      <a:lnTo>
                        <a:pt x="51" y="0"/>
                      </a:lnTo>
                      <a:lnTo>
                        <a:pt x="19" y="12"/>
                      </a:lnTo>
                      <a:lnTo>
                        <a:pt x="16" y="80"/>
                      </a:lnTo>
                      <a:lnTo>
                        <a:pt x="63" y="144"/>
                      </a:lnTo>
                      <a:lnTo>
                        <a:pt x="24" y="136"/>
                      </a:lnTo>
                      <a:lnTo>
                        <a:pt x="0" y="166"/>
                      </a:lnTo>
                      <a:lnTo>
                        <a:pt x="7" y="196"/>
                      </a:lnTo>
                      <a:lnTo>
                        <a:pt x="40" y="234"/>
                      </a:lnTo>
                      <a:lnTo>
                        <a:pt x="24" y="249"/>
                      </a:lnTo>
                      <a:lnTo>
                        <a:pt x="7" y="272"/>
                      </a:lnTo>
                      <a:lnTo>
                        <a:pt x="7" y="300"/>
                      </a:lnTo>
                      <a:lnTo>
                        <a:pt x="24" y="347"/>
                      </a:lnTo>
                      <a:lnTo>
                        <a:pt x="79" y="391"/>
                      </a:lnTo>
                      <a:lnTo>
                        <a:pt x="55" y="406"/>
                      </a:lnTo>
                      <a:lnTo>
                        <a:pt x="44" y="444"/>
                      </a:lnTo>
                      <a:lnTo>
                        <a:pt x="59" y="482"/>
                      </a:lnTo>
                      <a:lnTo>
                        <a:pt x="109" y="505"/>
                      </a:lnTo>
                      <a:lnTo>
                        <a:pt x="173" y="529"/>
                      </a:lnTo>
                      <a:lnTo>
                        <a:pt x="225" y="569"/>
                      </a:lnTo>
                      <a:lnTo>
                        <a:pt x="264" y="607"/>
                      </a:lnTo>
                      <a:lnTo>
                        <a:pt x="301" y="644"/>
                      </a:lnTo>
                      <a:lnTo>
                        <a:pt x="343" y="687"/>
                      </a:lnTo>
                      <a:lnTo>
                        <a:pt x="416" y="701"/>
                      </a:lnTo>
                      <a:lnTo>
                        <a:pt x="559" y="529"/>
                      </a:lnTo>
                      <a:lnTo>
                        <a:pt x="584" y="399"/>
                      </a:lnTo>
                      <a:lnTo>
                        <a:pt x="592" y="323"/>
                      </a:lnTo>
                      <a:lnTo>
                        <a:pt x="628" y="285"/>
                      </a:lnTo>
                      <a:lnTo>
                        <a:pt x="655" y="246"/>
                      </a:lnTo>
                      <a:lnTo>
                        <a:pt x="669" y="185"/>
                      </a:lnTo>
                      <a:lnTo>
                        <a:pt x="665" y="145"/>
                      </a:lnTo>
                      <a:lnTo>
                        <a:pt x="651" y="111"/>
                      </a:lnTo>
                      <a:lnTo>
                        <a:pt x="628" y="78"/>
                      </a:lnTo>
                      <a:lnTo>
                        <a:pt x="601" y="64"/>
                      </a:lnTo>
                      <a:lnTo>
                        <a:pt x="570" y="67"/>
                      </a:lnTo>
                      <a:close/>
                    </a:path>
                  </a:pathLst>
                </a:custGeom>
                <a:solidFill>
                  <a:srgbClr val="E0A080"/>
                </a:solidFill>
                <a:ln w="3175">
                  <a:solidFill>
                    <a:srgbClr val="000000"/>
                  </a:solidFill>
                  <a:prstDash val="solid"/>
                  <a:round/>
                </a:ln>
              </p:spPr>
              <p:txBody>
                <a:bodyPr/>
                <a:lstStyle/>
                <a:p>
                  <a:endParaRPr lang="en-US"/>
                </a:p>
              </p:txBody>
            </p:sp>
            <p:grpSp>
              <p:nvGrpSpPr>
                <p:cNvPr id="43174" name="Group 1190"/>
                <p:cNvGrpSpPr/>
                <p:nvPr/>
              </p:nvGrpSpPr>
              <p:grpSpPr bwMode="auto">
                <a:xfrm>
                  <a:off x="3141" y="2887"/>
                  <a:ext cx="124" cy="114"/>
                  <a:chOff x="3141" y="2887"/>
                  <a:chExt cx="124" cy="114"/>
                </a:xfrm>
              </p:grpSpPr>
              <p:sp>
                <p:nvSpPr>
                  <p:cNvPr id="43170" name="Freeform 1186"/>
                  <p:cNvSpPr/>
                  <p:nvPr/>
                </p:nvSpPr>
                <p:spPr bwMode="auto">
                  <a:xfrm>
                    <a:off x="3144" y="2897"/>
                    <a:ext cx="89" cy="39"/>
                  </a:xfrm>
                  <a:custGeom>
                    <a:avLst/>
                    <a:gdLst/>
                    <a:ahLst/>
                    <a:cxnLst>
                      <a:cxn ang="0">
                        <a:pos x="0" y="0"/>
                      </a:cxn>
                      <a:cxn ang="0">
                        <a:pos x="79" y="55"/>
                      </a:cxn>
                      <a:cxn ang="0">
                        <a:pos x="175" y="98"/>
                      </a:cxn>
                      <a:cxn ang="0">
                        <a:pos x="274" y="117"/>
                      </a:cxn>
                      <a:cxn ang="0">
                        <a:pos x="353" y="117"/>
                      </a:cxn>
                    </a:cxnLst>
                    <a:rect l="0" t="0" r="r" b="b"/>
                    <a:pathLst>
                      <a:path w="353" h="117">
                        <a:moveTo>
                          <a:pt x="0" y="0"/>
                        </a:moveTo>
                        <a:lnTo>
                          <a:pt x="79" y="55"/>
                        </a:lnTo>
                        <a:lnTo>
                          <a:pt x="175" y="98"/>
                        </a:lnTo>
                        <a:lnTo>
                          <a:pt x="274" y="117"/>
                        </a:lnTo>
                        <a:lnTo>
                          <a:pt x="353" y="117"/>
                        </a:lnTo>
                      </a:path>
                    </a:pathLst>
                  </a:custGeom>
                  <a:noFill/>
                  <a:ln w="3175">
                    <a:solidFill>
                      <a:srgbClr val="000000"/>
                    </a:solidFill>
                    <a:prstDash val="solid"/>
                    <a:round/>
                  </a:ln>
                </p:spPr>
                <p:txBody>
                  <a:bodyPr/>
                  <a:lstStyle/>
                  <a:p>
                    <a:endParaRPr lang="en-US"/>
                  </a:p>
                </p:txBody>
              </p:sp>
              <p:sp>
                <p:nvSpPr>
                  <p:cNvPr id="43171" name="Freeform 1187"/>
                  <p:cNvSpPr/>
                  <p:nvPr/>
                </p:nvSpPr>
                <p:spPr bwMode="auto">
                  <a:xfrm>
                    <a:off x="3141" y="2932"/>
                    <a:ext cx="64" cy="36"/>
                  </a:xfrm>
                  <a:custGeom>
                    <a:avLst/>
                    <a:gdLst/>
                    <a:ahLst/>
                    <a:cxnLst>
                      <a:cxn ang="0">
                        <a:pos x="0" y="0"/>
                      </a:cxn>
                      <a:cxn ang="0">
                        <a:pos x="59" y="44"/>
                      </a:cxn>
                      <a:cxn ang="0">
                        <a:pos x="149" y="86"/>
                      </a:cxn>
                      <a:cxn ang="0">
                        <a:pos x="257" y="109"/>
                      </a:cxn>
                    </a:cxnLst>
                    <a:rect l="0" t="0" r="r" b="b"/>
                    <a:pathLst>
                      <a:path w="257" h="109">
                        <a:moveTo>
                          <a:pt x="0" y="0"/>
                        </a:moveTo>
                        <a:lnTo>
                          <a:pt x="59" y="44"/>
                        </a:lnTo>
                        <a:lnTo>
                          <a:pt x="149" y="86"/>
                        </a:lnTo>
                        <a:lnTo>
                          <a:pt x="257" y="109"/>
                        </a:lnTo>
                      </a:path>
                    </a:pathLst>
                  </a:custGeom>
                  <a:noFill/>
                  <a:ln w="3175">
                    <a:solidFill>
                      <a:srgbClr val="000000"/>
                    </a:solidFill>
                    <a:prstDash val="solid"/>
                    <a:round/>
                  </a:ln>
                </p:spPr>
                <p:txBody>
                  <a:bodyPr/>
                  <a:lstStyle/>
                  <a:p>
                    <a:endParaRPr lang="en-US"/>
                  </a:p>
                </p:txBody>
              </p:sp>
              <p:sp>
                <p:nvSpPr>
                  <p:cNvPr id="43172" name="Freeform 1188"/>
                  <p:cNvSpPr/>
                  <p:nvPr/>
                </p:nvSpPr>
                <p:spPr bwMode="auto">
                  <a:xfrm>
                    <a:off x="3151" y="2982"/>
                    <a:ext cx="43" cy="19"/>
                  </a:xfrm>
                  <a:custGeom>
                    <a:avLst/>
                    <a:gdLst/>
                    <a:ahLst/>
                    <a:cxnLst>
                      <a:cxn ang="0">
                        <a:pos x="0" y="0"/>
                      </a:cxn>
                      <a:cxn ang="0">
                        <a:pos x="82" y="38"/>
                      </a:cxn>
                      <a:cxn ang="0">
                        <a:pos x="173" y="58"/>
                      </a:cxn>
                    </a:cxnLst>
                    <a:rect l="0" t="0" r="r" b="b"/>
                    <a:pathLst>
                      <a:path w="173" h="58">
                        <a:moveTo>
                          <a:pt x="0" y="0"/>
                        </a:moveTo>
                        <a:lnTo>
                          <a:pt x="82" y="38"/>
                        </a:lnTo>
                        <a:lnTo>
                          <a:pt x="173" y="58"/>
                        </a:lnTo>
                      </a:path>
                    </a:pathLst>
                  </a:custGeom>
                  <a:noFill/>
                  <a:ln w="3175">
                    <a:solidFill>
                      <a:srgbClr val="000000"/>
                    </a:solidFill>
                    <a:prstDash val="solid"/>
                    <a:round/>
                  </a:ln>
                </p:spPr>
                <p:txBody>
                  <a:bodyPr/>
                  <a:lstStyle/>
                  <a:p>
                    <a:endParaRPr lang="en-US"/>
                  </a:p>
                </p:txBody>
              </p:sp>
              <p:sp>
                <p:nvSpPr>
                  <p:cNvPr id="43173" name="Freeform 1189"/>
                  <p:cNvSpPr/>
                  <p:nvPr/>
                </p:nvSpPr>
                <p:spPr bwMode="auto">
                  <a:xfrm>
                    <a:off x="3262" y="2887"/>
                    <a:ext cx="3" cy="24"/>
                  </a:xfrm>
                  <a:custGeom>
                    <a:avLst/>
                    <a:gdLst/>
                    <a:ahLst/>
                    <a:cxnLst>
                      <a:cxn ang="0">
                        <a:pos x="6" y="70"/>
                      </a:cxn>
                      <a:cxn ang="0">
                        <a:pos x="0" y="40"/>
                      </a:cxn>
                      <a:cxn ang="0">
                        <a:pos x="1" y="23"/>
                      </a:cxn>
                      <a:cxn ang="0">
                        <a:pos x="12" y="0"/>
                      </a:cxn>
                    </a:cxnLst>
                    <a:rect l="0" t="0" r="r" b="b"/>
                    <a:pathLst>
                      <a:path w="12" h="70">
                        <a:moveTo>
                          <a:pt x="6" y="70"/>
                        </a:moveTo>
                        <a:lnTo>
                          <a:pt x="0" y="40"/>
                        </a:lnTo>
                        <a:lnTo>
                          <a:pt x="1" y="23"/>
                        </a:lnTo>
                        <a:lnTo>
                          <a:pt x="12" y="0"/>
                        </a:lnTo>
                      </a:path>
                    </a:pathLst>
                  </a:custGeom>
                  <a:noFill/>
                  <a:ln w="3175">
                    <a:solidFill>
                      <a:srgbClr val="000000"/>
                    </a:solidFill>
                    <a:prstDash val="solid"/>
                    <a:round/>
                  </a:ln>
                </p:spPr>
                <p:txBody>
                  <a:bodyPr/>
                  <a:lstStyle/>
                  <a:p>
                    <a:endParaRPr lang="en-US"/>
                  </a:p>
                </p:txBody>
              </p:sp>
            </p:grpSp>
          </p:grpSp>
          <p:sp>
            <p:nvSpPr>
              <p:cNvPr id="43176" name="Freeform 1192"/>
              <p:cNvSpPr/>
              <p:nvPr/>
            </p:nvSpPr>
            <p:spPr bwMode="auto">
              <a:xfrm>
                <a:off x="3209" y="2970"/>
                <a:ext cx="117" cy="172"/>
              </a:xfrm>
              <a:custGeom>
                <a:avLst/>
                <a:gdLst/>
                <a:ahLst/>
                <a:cxnLst>
                  <a:cxn ang="0">
                    <a:pos x="279" y="0"/>
                  </a:cxn>
                  <a:cxn ang="0">
                    <a:pos x="375" y="62"/>
                  </a:cxn>
                  <a:cxn ang="0">
                    <a:pos x="467" y="143"/>
                  </a:cxn>
                  <a:cxn ang="0">
                    <a:pos x="464" y="191"/>
                  </a:cxn>
                  <a:cxn ang="0">
                    <a:pos x="443" y="235"/>
                  </a:cxn>
                  <a:cxn ang="0">
                    <a:pos x="395" y="325"/>
                  </a:cxn>
                  <a:cxn ang="0">
                    <a:pos x="304" y="438"/>
                  </a:cxn>
                  <a:cxn ang="0">
                    <a:pos x="203" y="516"/>
                  </a:cxn>
                  <a:cxn ang="0">
                    <a:pos x="95" y="490"/>
                  </a:cxn>
                  <a:cxn ang="0">
                    <a:pos x="30" y="446"/>
                  </a:cxn>
                  <a:cxn ang="0">
                    <a:pos x="0" y="391"/>
                  </a:cxn>
                  <a:cxn ang="0">
                    <a:pos x="0" y="317"/>
                  </a:cxn>
                  <a:cxn ang="0">
                    <a:pos x="30" y="325"/>
                  </a:cxn>
                  <a:cxn ang="0">
                    <a:pos x="95" y="295"/>
                  </a:cxn>
                  <a:cxn ang="0">
                    <a:pos x="143" y="242"/>
                  </a:cxn>
                  <a:cxn ang="0">
                    <a:pos x="234" y="140"/>
                  </a:cxn>
                  <a:cxn ang="0">
                    <a:pos x="279" y="0"/>
                  </a:cxn>
                </a:cxnLst>
                <a:rect l="0" t="0" r="r" b="b"/>
                <a:pathLst>
                  <a:path w="467" h="516">
                    <a:moveTo>
                      <a:pt x="279" y="0"/>
                    </a:moveTo>
                    <a:lnTo>
                      <a:pt x="375" y="62"/>
                    </a:lnTo>
                    <a:lnTo>
                      <a:pt x="467" y="143"/>
                    </a:lnTo>
                    <a:lnTo>
                      <a:pt x="464" y="191"/>
                    </a:lnTo>
                    <a:lnTo>
                      <a:pt x="443" y="235"/>
                    </a:lnTo>
                    <a:lnTo>
                      <a:pt x="395" y="325"/>
                    </a:lnTo>
                    <a:lnTo>
                      <a:pt x="304" y="438"/>
                    </a:lnTo>
                    <a:lnTo>
                      <a:pt x="203" y="516"/>
                    </a:lnTo>
                    <a:lnTo>
                      <a:pt x="95" y="490"/>
                    </a:lnTo>
                    <a:lnTo>
                      <a:pt x="30" y="446"/>
                    </a:lnTo>
                    <a:lnTo>
                      <a:pt x="0" y="391"/>
                    </a:lnTo>
                    <a:lnTo>
                      <a:pt x="0" y="317"/>
                    </a:lnTo>
                    <a:lnTo>
                      <a:pt x="30" y="325"/>
                    </a:lnTo>
                    <a:lnTo>
                      <a:pt x="95" y="295"/>
                    </a:lnTo>
                    <a:lnTo>
                      <a:pt x="143" y="242"/>
                    </a:lnTo>
                    <a:lnTo>
                      <a:pt x="234" y="140"/>
                    </a:lnTo>
                    <a:lnTo>
                      <a:pt x="279" y="0"/>
                    </a:lnTo>
                    <a:close/>
                  </a:path>
                </a:pathLst>
              </a:custGeom>
              <a:solidFill>
                <a:srgbClr val="C0E0FF"/>
              </a:solidFill>
              <a:ln w="3175">
                <a:solidFill>
                  <a:srgbClr val="000000"/>
                </a:solidFill>
                <a:prstDash val="solid"/>
                <a:round/>
              </a:ln>
            </p:spPr>
            <p:txBody>
              <a:bodyPr/>
              <a:lstStyle/>
              <a:p>
                <a:endParaRPr lang="en-US"/>
              </a:p>
            </p:txBody>
          </p:sp>
        </p:grpSp>
      </p:grpSp>
      <p:graphicFrame>
        <p:nvGraphicFramePr>
          <p:cNvPr id="43028" name="Object 1044"/>
          <p:cNvGraphicFramePr>
            <a:graphicFrameLocks noChangeAspect="1"/>
          </p:cNvGraphicFramePr>
          <p:nvPr/>
        </p:nvGraphicFramePr>
        <p:xfrm>
          <a:off x="1981200" y="2743200"/>
          <a:ext cx="1143000" cy="1447800"/>
        </p:xfrm>
        <a:graphic>
          <a:graphicData uri="http://schemas.openxmlformats.org/presentationml/2006/ole">
            <mc:AlternateContent xmlns:mc="http://schemas.openxmlformats.org/markup-compatibility/2006">
              <mc:Choice xmlns:v="urn:schemas-microsoft-com:vml" Requires="v">
                <p:oleObj spid="_x0000_s1047" name="Clip" r:id="rId6" imgW="24003000" imgH="18888075" progId="">
                  <p:embed/>
                </p:oleObj>
              </mc:Choice>
              <mc:Fallback>
                <p:oleObj name="Clip" r:id="rId6" imgW="24003000" imgH="18888075" progId="">
                  <p:embed/>
                  <p:pic>
                    <p:nvPicPr>
                      <p:cNvPr id="0" name="Picture 1032"/>
                      <p:cNvPicPr>
                        <a:picLocks noChangeAspect="1"/>
                      </p:cNvPicPr>
                      <p:nvPr/>
                    </p:nvPicPr>
                    <p:blipFill>
                      <a:blip r:embed="rId7"/>
                      <a:stretch>
                        <a:fillRect/>
                      </a:stretch>
                    </p:blipFill>
                    <p:spPr>
                      <a:xfrm>
                        <a:off x="1981200" y="2743200"/>
                        <a:ext cx="1143000" cy="1447800"/>
                      </a:xfrm>
                      <a:prstGeom prst="rect">
                        <a:avLst/>
                      </a:prstGeom>
                      <a:noFill/>
                      <a:ln w="9525">
                        <a:noFill/>
                      </a:ln>
                    </p:spPr>
                  </p:pic>
                </p:oleObj>
              </mc:Fallback>
            </mc:AlternateContent>
          </a:graphicData>
        </a:graphic>
      </p:graphicFrame>
      <p:sp>
        <p:nvSpPr>
          <p:cNvPr id="43031" name="Rectangle 1047"/>
          <p:cNvSpPr>
            <a:spLocks noChangeArrowheads="1"/>
          </p:cNvSpPr>
          <p:nvPr/>
        </p:nvSpPr>
        <p:spPr bwMode="auto">
          <a:xfrm>
            <a:off x="2493963" y="1296988"/>
            <a:ext cx="503237" cy="523875"/>
          </a:xfrm>
          <a:prstGeom prst="rect">
            <a:avLst/>
          </a:prstGeom>
          <a:solidFill>
            <a:srgbClr val="C0C0C0"/>
          </a:solidFill>
          <a:ln w="9525">
            <a:noFill/>
            <a:miter lim="800000"/>
          </a:ln>
        </p:spPr>
        <p:txBody>
          <a:bodyPr/>
          <a:lstStyle/>
          <a:p>
            <a:endParaRPr lang="en-US"/>
          </a:p>
        </p:txBody>
      </p:sp>
      <p:grpSp>
        <p:nvGrpSpPr>
          <p:cNvPr id="43041" name="Group 1057"/>
          <p:cNvGrpSpPr/>
          <p:nvPr/>
        </p:nvGrpSpPr>
        <p:grpSpPr bwMode="auto">
          <a:xfrm>
            <a:off x="2566988" y="1354138"/>
            <a:ext cx="420687" cy="568325"/>
            <a:chOff x="1617" y="853"/>
            <a:chExt cx="265" cy="358"/>
          </a:xfrm>
        </p:grpSpPr>
        <p:grpSp>
          <p:nvGrpSpPr>
            <p:cNvPr id="43039" name="Group 1055"/>
            <p:cNvGrpSpPr/>
            <p:nvPr/>
          </p:nvGrpSpPr>
          <p:grpSpPr bwMode="auto">
            <a:xfrm>
              <a:off x="1617" y="853"/>
              <a:ext cx="265" cy="358"/>
              <a:chOff x="1617" y="853"/>
              <a:chExt cx="265" cy="358"/>
            </a:xfrm>
          </p:grpSpPr>
          <p:sp>
            <p:nvSpPr>
              <p:cNvPr id="43032" name="Line 1048"/>
              <p:cNvSpPr>
                <a:spLocks noChangeShapeType="1"/>
              </p:cNvSpPr>
              <p:nvPr/>
            </p:nvSpPr>
            <p:spPr bwMode="auto">
              <a:xfrm flipH="1" flipV="1">
                <a:off x="1617" y="853"/>
                <a:ext cx="72" cy="125"/>
              </a:xfrm>
              <a:prstGeom prst="line">
                <a:avLst/>
              </a:prstGeom>
              <a:noFill/>
              <a:ln w="7938">
                <a:solidFill>
                  <a:srgbClr val="000000"/>
                </a:solidFill>
                <a:round/>
              </a:ln>
            </p:spPr>
            <p:txBody>
              <a:bodyPr/>
              <a:lstStyle/>
              <a:p>
                <a:endParaRPr lang="en-US"/>
              </a:p>
            </p:txBody>
          </p:sp>
          <p:grpSp>
            <p:nvGrpSpPr>
              <p:cNvPr id="43038" name="Group 1054"/>
              <p:cNvGrpSpPr/>
              <p:nvPr/>
            </p:nvGrpSpPr>
            <p:grpSpPr bwMode="auto">
              <a:xfrm>
                <a:off x="1663" y="870"/>
                <a:ext cx="219" cy="341"/>
                <a:chOff x="1663" y="870"/>
                <a:chExt cx="219" cy="341"/>
              </a:xfrm>
            </p:grpSpPr>
            <p:sp>
              <p:nvSpPr>
                <p:cNvPr id="43033" name="Oval 1049"/>
                <p:cNvSpPr>
                  <a:spLocks noChangeArrowheads="1"/>
                </p:cNvSpPr>
                <p:nvPr/>
              </p:nvSpPr>
              <p:spPr bwMode="auto">
                <a:xfrm>
                  <a:off x="1705" y="1021"/>
                  <a:ext cx="27" cy="28"/>
                </a:xfrm>
                <a:prstGeom prst="ellipse">
                  <a:avLst/>
                </a:prstGeom>
                <a:solidFill>
                  <a:srgbClr val="FF0000"/>
                </a:solidFill>
                <a:ln w="9525">
                  <a:noFill/>
                  <a:round/>
                </a:ln>
              </p:spPr>
              <p:txBody>
                <a:bodyPr/>
                <a:lstStyle/>
                <a:p>
                  <a:endParaRPr lang="en-US"/>
                </a:p>
              </p:txBody>
            </p:sp>
            <p:sp>
              <p:nvSpPr>
                <p:cNvPr id="43034" name="Oval 1050"/>
                <p:cNvSpPr>
                  <a:spLocks noChangeArrowheads="1"/>
                </p:cNvSpPr>
                <p:nvPr/>
              </p:nvSpPr>
              <p:spPr bwMode="auto">
                <a:xfrm>
                  <a:off x="1762" y="870"/>
                  <a:ext cx="64" cy="77"/>
                </a:xfrm>
                <a:prstGeom prst="ellipse">
                  <a:avLst/>
                </a:prstGeom>
                <a:solidFill>
                  <a:srgbClr val="FF0000"/>
                </a:solidFill>
                <a:ln w="9525">
                  <a:noFill/>
                  <a:round/>
                </a:ln>
              </p:spPr>
              <p:txBody>
                <a:bodyPr/>
                <a:lstStyle/>
                <a:p>
                  <a:endParaRPr lang="en-US"/>
                </a:p>
              </p:txBody>
            </p:sp>
            <p:sp>
              <p:nvSpPr>
                <p:cNvPr id="43035" name="Freeform 1051"/>
                <p:cNvSpPr/>
                <p:nvPr/>
              </p:nvSpPr>
              <p:spPr bwMode="auto">
                <a:xfrm>
                  <a:off x="1663" y="944"/>
                  <a:ext cx="215" cy="267"/>
                </a:xfrm>
                <a:custGeom>
                  <a:avLst/>
                  <a:gdLst/>
                  <a:ahLst/>
                  <a:cxnLst>
                    <a:cxn ang="0">
                      <a:pos x="605" y="29"/>
                    </a:cxn>
                    <a:cxn ang="0">
                      <a:pos x="655" y="29"/>
                    </a:cxn>
                    <a:cxn ang="0">
                      <a:pos x="720" y="63"/>
                    </a:cxn>
                    <a:cxn ang="0">
                      <a:pos x="858" y="249"/>
                    </a:cxn>
                    <a:cxn ang="0">
                      <a:pos x="853" y="332"/>
                    </a:cxn>
                    <a:cxn ang="0">
                      <a:pos x="759" y="396"/>
                    </a:cxn>
                    <a:cxn ang="0">
                      <a:pos x="683" y="444"/>
                    </a:cxn>
                    <a:cxn ang="0">
                      <a:pos x="586" y="337"/>
                    </a:cxn>
                    <a:cxn ang="0">
                      <a:pos x="624" y="308"/>
                    </a:cxn>
                    <a:cxn ang="0">
                      <a:pos x="655" y="286"/>
                    </a:cxn>
                    <a:cxn ang="0">
                      <a:pos x="590" y="193"/>
                    </a:cxn>
                    <a:cxn ang="0">
                      <a:pos x="405" y="308"/>
                    </a:cxn>
                    <a:cxn ang="0">
                      <a:pos x="585" y="535"/>
                    </a:cxn>
                    <a:cxn ang="0">
                      <a:pos x="737" y="430"/>
                    </a:cxn>
                    <a:cxn ang="0">
                      <a:pos x="736" y="800"/>
                    </a:cxn>
                    <a:cxn ang="0">
                      <a:pos x="349" y="800"/>
                    </a:cxn>
                    <a:cxn ang="0">
                      <a:pos x="348" y="246"/>
                    </a:cxn>
                    <a:cxn ang="0">
                      <a:pos x="259" y="298"/>
                    </a:cxn>
                    <a:cxn ang="0">
                      <a:pos x="180" y="298"/>
                    </a:cxn>
                    <a:cxn ang="0">
                      <a:pos x="171" y="288"/>
                    </a:cxn>
                    <a:cxn ang="0">
                      <a:pos x="113" y="213"/>
                    </a:cxn>
                    <a:cxn ang="0">
                      <a:pos x="0" y="80"/>
                    </a:cxn>
                    <a:cxn ang="0">
                      <a:pos x="128" y="0"/>
                    </a:cxn>
                    <a:cxn ang="0">
                      <a:pos x="208" y="99"/>
                    </a:cxn>
                    <a:cxn ang="0">
                      <a:pos x="230" y="120"/>
                    </a:cxn>
                    <a:cxn ang="0">
                      <a:pos x="392" y="29"/>
                    </a:cxn>
                    <a:cxn ang="0">
                      <a:pos x="459" y="29"/>
                    </a:cxn>
                    <a:cxn ang="0">
                      <a:pos x="605" y="29"/>
                    </a:cxn>
                  </a:cxnLst>
                  <a:rect l="0" t="0" r="r" b="b"/>
                  <a:pathLst>
                    <a:path w="858" h="800">
                      <a:moveTo>
                        <a:pt x="605" y="29"/>
                      </a:moveTo>
                      <a:lnTo>
                        <a:pt x="655" y="29"/>
                      </a:lnTo>
                      <a:lnTo>
                        <a:pt x="720" y="63"/>
                      </a:lnTo>
                      <a:lnTo>
                        <a:pt x="858" y="249"/>
                      </a:lnTo>
                      <a:lnTo>
                        <a:pt x="853" y="332"/>
                      </a:lnTo>
                      <a:lnTo>
                        <a:pt x="759" y="396"/>
                      </a:lnTo>
                      <a:lnTo>
                        <a:pt x="683" y="444"/>
                      </a:lnTo>
                      <a:lnTo>
                        <a:pt x="586" y="337"/>
                      </a:lnTo>
                      <a:lnTo>
                        <a:pt x="624" y="308"/>
                      </a:lnTo>
                      <a:lnTo>
                        <a:pt x="655" y="286"/>
                      </a:lnTo>
                      <a:lnTo>
                        <a:pt x="590" y="193"/>
                      </a:lnTo>
                      <a:lnTo>
                        <a:pt x="405" y="308"/>
                      </a:lnTo>
                      <a:lnTo>
                        <a:pt x="585" y="535"/>
                      </a:lnTo>
                      <a:lnTo>
                        <a:pt x="737" y="430"/>
                      </a:lnTo>
                      <a:lnTo>
                        <a:pt x="736" y="800"/>
                      </a:lnTo>
                      <a:lnTo>
                        <a:pt x="349" y="800"/>
                      </a:lnTo>
                      <a:lnTo>
                        <a:pt x="348" y="246"/>
                      </a:lnTo>
                      <a:lnTo>
                        <a:pt x="259" y="298"/>
                      </a:lnTo>
                      <a:lnTo>
                        <a:pt x="180" y="298"/>
                      </a:lnTo>
                      <a:lnTo>
                        <a:pt x="171" y="288"/>
                      </a:lnTo>
                      <a:lnTo>
                        <a:pt x="113" y="213"/>
                      </a:lnTo>
                      <a:lnTo>
                        <a:pt x="0" y="80"/>
                      </a:lnTo>
                      <a:lnTo>
                        <a:pt x="128" y="0"/>
                      </a:lnTo>
                      <a:lnTo>
                        <a:pt x="208" y="99"/>
                      </a:lnTo>
                      <a:lnTo>
                        <a:pt x="230" y="120"/>
                      </a:lnTo>
                      <a:lnTo>
                        <a:pt x="392" y="29"/>
                      </a:lnTo>
                      <a:lnTo>
                        <a:pt x="459" y="29"/>
                      </a:lnTo>
                      <a:lnTo>
                        <a:pt x="605" y="29"/>
                      </a:lnTo>
                      <a:close/>
                    </a:path>
                  </a:pathLst>
                </a:custGeom>
                <a:solidFill>
                  <a:srgbClr val="FF0000"/>
                </a:solidFill>
                <a:ln w="9525">
                  <a:noFill/>
                  <a:round/>
                </a:ln>
              </p:spPr>
              <p:txBody>
                <a:bodyPr/>
                <a:lstStyle/>
                <a:p>
                  <a:endParaRPr lang="en-US"/>
                </a:p>
              </p:txBody>
            </p:sp>
            <p:sp>
              <p:nvSpPr>
                <p:cNvPr id="43036" name="Oval 1052"/>
                <p:cNvSpPr>
                  <a:spLocks noChangeArrowheads="1"/>
                </p:cNvSpPr>
                <p:nvPr/>
              </p:nvSpPr>
              <p:spPr bwMode="auto">
                <a:xfrm>
                  <a:off x="1856" y="1022"/>
                  <a:ext cx="26" cy="37"/>
                </a:xfrm>
                <a:prstGeom prst="ellipse">
                  <a:avLst/>
                </a:prstGeom>
                <a:solidFill>
                  <a:srgbClr val="FF0000"/>
                </a:solidFill>
                <a:ln w="9525">
                  <a:noFill/>
                  <a:round/>
                </a:ln>
              </p:spPr>
              <p:txBody>
                <a:bodyPr/>
                <a:lstStyle/>
                <a:p>
                  <a:endParaRPr lang="en-US"/>
                </a:p>
              </p:txBody>
            </p:sp>
            <p:sp>
              <p:nvSpPr>
                <p:cNvPr id="43037" name="Arc 1053"/>
                <p:cNvSpPr/>
                <p:nvPr/>
              </p:nvSpPr>
              <p:spPr bwMode="auto">
                <a:xfrm>
                  <a:off x="1779" y="954"/>
                  <a:ext cx="36" cy="18"/>
                </a:xfrm>
                <a:custGeom>
                  <a:avLst/>
                  <a:gdLst>
                    <a:gd name="G0" fmla="+- 21600 0 0"/>
                    <a:gd name="G1" fmla="+- 1232 0 0"/>
                    <a:gd name="G2" fmla="+- 21600 0 0"/>
                    <a:gd name="T0" fmla="*/ 43165 w 43200"/>
                    <a:gd name="T1" fmla="*/ 0 h 22832"/>
                    <a:gd name="T2" fmla="*/ 35 w 43200"/>
                    <a:gd name="T3" fmla="*/ 0 h 22832"/>
                    <a:gd name="T4" fmla="*/ 21600 w 43200"/>
                    <a:gd name="T5" fmla="*/ 1232 h 22832"/>
                  </a:gdLst>
                  <a:ahLst/>
                  <a:cxnLst>
                    <a:cxn ang="0">
                      <a:pos x="T0" y="T1"/>
                    </a:cxn>
                    <a:cxn ang="0">
                      <a:pos x="T2" y="T3"/>
                    </a:cxn>
                    <a:cxn ang="0">
                      <a:pos x="T4" y="T5"/>
                    </a:cxn>
                  </a:cxnLst>
                  <a:rect l="0" t="0" r="r" b="b"/>
                  <a:pathLst>
                    <a:path w="43200" h="22832" fill="none" extrusionOk="0">
                      <a:moveTo>
                        <a:pt x="43164" y="0"/>
                      </a:moveTo>
                      <a:cubicBezTo>
                        <a:pt x="43188" y="410"/>
                        <a:pt x="43200" y="821"/>
                        <a:pt x="43200" y="1232"/>
                      </a:cubicBezTo>
                      <a:cubicBezTo>
                        <a:pt x="43200" y="13161"/>
                        <a:pt x="33529" y="22832"/>
                        <a:pt x="21600" y="22832"/>
                      </a:cubicBezTo>
                      <a:cubicBezTo>
                        <a:pt x="9670" y="22832"/>
                        <a:pt x="0" y="13161"/>
                        <a:pt x="0" y="1232"/>
                      </a:cubicBezTo>
                      <a:cubicBezTo>
                        <a:pt x="-1" y="821"/>
                        <a:pt x="11" y="410"/>
                        <a:pt x="35" y="0"/>
                      </a:cubicBezTo>
                    </a:path>
                    <a:path w="43200" h="22832" stroke="0" extrusionOk="0">
                      <a:moveTo>
                        <a:pt x="43164" y="0"/>
                      </a:moveTo>
                      <a:cubicBezTo>
                        <a:pt x="43188" y="410"/>
                        <a:pt x="43200" y="821"/>
                        <a:pt x="43200" y="1232"/>
                      </a:cubicBezTo>
                      <a:cubicBezTo>
                        <a:pt x="43200" y="13161"/>
                        <a:pt x="33529" y="22832"/>
                        <a:pt x="21600" y="22832"/>
                      </a:cubicBezTo>
                      <a:cubicBezTo>
                        <a:pt x="9670" y="22832"/>
                        <a:pt x="0" y="13161"/>
                        <a:pt x="0" y="1232"/>
                      </a:cubicBezTo>
                      <a:cubicBezTo>
                        <a:pt x="-1" y="821"/>
                        <a:pt x="11" y="410"/>
                        <a:pt x="35" y="0"/>
                      </a:cubicBezTo>
                      <a:lnTo>
                        <a:pt x="21600" y="1232"/>
                      </a:lnTo>
                      <a:close/>
                    </a:path>
                  </a:pathLst>
                </a:custGeom>
                <a:solidFill>
                  <a:srgbClr val="C0C0C0"/>
                </a:solidFill>
                <a:ln w="9525">
                  <a:noFill/>
                  <a:round/>
                </a:ln>
              </p:spPr>
              <p:txBody>
                <a:bodyPr/>
                <a:lstStyle/>
                <a:p>
                  <a:endParaRPr lang="en-US"/>
                </a:p>
              </p:txBody>
            </p:sp>
          </p:grpSp>
        </p:grpSp>
        <p:sp>
          <p:nvSpPr>
            <p:cNvPr id="43040" name="Arc 1056"/>
            <p:cNvSpPr/>
            <p:nvPr/>
          </p:nvSpPr>
          <p:spPr bwMode="auto">
            <a:xfrm>
              <a:off x="1814" y="954"/>
              <a:ext cx="31" cy="29"/>
            </a:xfrm>
            <a:custGeom>
              <a:avLst/>
              <a:gdLst>
                <a:gd name="G0" fmla="+- 15057 0 0"/>
                <a:gd name="G1" fmla="+- 21600 0 0"/>
                <a:gd name="G2" fmla="+- 21600 0 0"/>
                <a:gd name="T0" fmla="*/ 0 w 36657"/>
                <a:gd name="T1" fmla="*/ 6113 h 35781"/>
                <a:gd name="T2" fmla="*/ 31350 w 36657"/>
                <a:gd name="T3" fmla="*/ 35781 h 35781"/>
                <a:gd name="T4" fmla="*/ 15057 w 36657"/>
                <a:gd name="T5" fmla="*/ 21600 h 35781"/>
              </a:gdLst>
              <a:ahLst/>
              <a:cxnLst>
                <a:cxn ang="0">
                  <a:pos x="T0" y="T1"/>
                </a:cxn>
                <a:cxn ang="0">
                  <a:pos x="T2" y="T3"/>
                </a:cxn>
                <a:cxn ang="0">
                  <a:pos x="T4" y="T5"/>
                </a:cxn>
              </a:cxnLst>
              <a:rect l="0" t="0" r="r" b="b"/>
              <a:pathLst>
                <a:path w="36657" h="35781" fill="none" extrusionOk="0">
                  <a:moveTo>
                    <a:pt x="0" y="6113"/>
                  </a:moveTo>
                  <a:cubicBezTo>
                    <a:pt x="4031" y="2193"/>
                    <a:pt x="9433" y="-1"/>
                    <a:pt x="15057" y="0"/>
                  </a:cubicBezTo>
                  <a:cubicBezTo>
                    <a:pt x="26986" y="0"/>
                    <a:pt x="36657" y="9670"/>
                    <a:pt x="36657" y="21600"/>
                  </a:cubicBezTo>
                  <a:cubicBezTo>
                    <a:pt x="36657" y="26812"/>
                    <a:pt x="34772" y="31849"/>
                    <a:pt x="31349" y="35780"/>
                  </a:cubicBezTo>
                </a:path>
                <a:path w="36657" h="35781" stroke="0" extrusionOk="0">
                  <a:moveTo>
                    <a:pt x="0" y="6113"/>
                  </a:moveTo>
                  <a:cubicBezTo>
                    <a:pt x="4031" y="2193"/>
                    <a:pt x="9433" y="-1"/>
                    <a:pt x="15057" y="0"/>
                  </a:cubicBezTo>
                  <a:cubicBezTo>
                    <a:pt x="26986" y="0"/>
                    <a:pt x="36657" y="9670"/>
                    <a:pt x="36657" y="21600"/>
                  </a:cubicBezTo>
                  <a:cubicBezTo>
                    <a:pt x="36657" y="26812"/>
                    <a:pt x="34772" y="31849"/>
                    <a:pt x="31349" y="35780"/>
                  </a:cubicBezTo>
                  <a:lnTo>
                    <a:pt x="15057" y="21600"/>
                  </a:lnTo>
                  <a:close/>
                </a:path>
              </a:pathLst>
            </a:custGeom>
            <a:solidFill>
              <a:srgbClr val="FF0000"/>
            </a:solidFill>
            <a:ln w="9525">
              <a:noFill/>
              <a:round/>
            </a:ln>
          </p:spPr>
          <p:txBody>
            <a:bodyPr/>
            <a:lstStyle/>
            <a:p>
              <a:endParaRPr lang="en-US"/>
            </a:p>
          </p:txBody>
        </p:sp>
      </p:grpSp>
      <p:grpSp>
        <p:nvGrpSpPr>
          <p:cNvPr id="43048" name="Group 1064"/>
          <p:cNvGrpSpPr/>
          <p:nvPr/>
        </p:nvGrpSpPr>
        <p:grpSpPr bwMode="auto">
          <a:xfrm>
            <a:off x="3148013" y="1863725"/>
            <a:ext cx="280987" cy="447675"/>
            <a:chOff x="1983" y="1174"/>
            <a:chExt cx="124" cy="282"/>
          </a:xfrm>
        </p:grpSpPr>
        <p:grpSp>
          <p:nvGrpSpPr>
            <p:cNvPr id="43046" name="Group 1062"/>
            <p:cNvGrpSpPr/>
            <p:nvPr/>
          </p:nvGrpSpPr>
          <p:grpSpPr bwMode="auto">
            <a:xfrm>
              <a:off x="1983" y="1262"/>
              <a:ext cx="124" cy="194"/>
              <a:chOff x="1983" y="1262"/>
              <a:chExt cx="124" cy="194"/>
            </a:xfrm>
          </p:grpSpPr>
          <p:sp>
            <p:nvSpPr>
              <p:cNvPr id="43042" name="Rectangle 1058"/>
              <p:cNvSpPr>
                <a:spLocks noChangeArrowheads="1"/>
              </p:cNvSpPr>
              <p:nvPr/>
            </p:nvSpPr>
            <p:spPr bwMode="auto">
              <a:xfrm>
                <a:off x="2004" y="1262"/>
                <a:ext cx="83" cy="41"/>
              </a:xfrm>
              <a:prstGeom prst="rect">
                <a:avLst/>
              </a:prstGeom>
              <a:solidFill>
                <a:srgbClr val="008080"/>
              </a:solidFill>
              <a:ln w="9525">
                <a:noFill/>
                <a:miter lim="800000"/>
              </a:ln>
            </p:spPr>
            <p:txBody>
              <a:bodyPr/>
              <a:lstStyle/>
              <a:p>
                <a:endParaRPr lang="en-US"/>
              </a:p>
            </p:txBody>
          </p:sp>
          <p:sp>
            <p:nvSpPr>
              <p:cNvPr id="43043" name="Rectangle 1059"/>
              <p:cNvSpPr>
                <a:spLocks noChangeArrowheads="1"/>
              </p:cNvSpPr>
              <p:nvPr/>
            </p:nvSpPr>
            <p:spPr bwMode="auto">
              <a:xfrm>
                <a:off x="1983" y="1289"/>
                <a:ext cx="124" cy="167"/>
              </a:xfrm>
              <a:prstGeom prst="rect">
                <a:avLst/>
              </a:prstGeom>
              <a:solidFill>
                <a:srgbClr val="008080"/>
              </a:solidFill>
              <a:ln w="9525">
                <a:noFill/>
                <a:miter lim="800000"/>
              </a:ln>
            </p:spPr>
            <p:txBody>
              <a:bodyPr/>
              <a:lstStyle/>
              <a:p>
                <a:endParaRPr lang="en-US"/>
              </a:p>
            </p:txBody>
          </p:sp>
          <p:sp>
            <p:nvSpPr>
              <p:cNvPr id="43044" name="Arc 1060"/>
              <p:cNvSpPr/>
              <p:nvPr/>
            </p:nvSpPr>
            <p:spPr bwMode="auto">
              <a:xfrm>
                <a:off x="1983" y="1263"/>
                <a:ext cx="23" cy="33"/>
              </a:xfrm>
              <a:custGeom>
                <a:avLst/>
                <a:gdLst>
                  <a:gd name="G0" fmla="+- 21590 0 0"/>
                  <a:gd name="G1" fmla="+- 21580 0 0"/>
                  <a:gd name="G2" fmla="+- 21600 0 0"/>
                  <a:gd name="T0" fmla="*/ 0 w 21590"/>
                  <a:gd name="T1" fmla="*/ 20936 h 21580"/>
                  <a:gd name="T2" fmla="*/ 20666 w 21590"/>
                  <a:gd name="T3" fmla="*/ 0 h 21580"/>
                  <a:gd name="T4" fmla="*/ 21590 w 21590"/>
                  <a:gd name="T5" fmla="*/ 21580 h 21580"/>
                </a:gdLst>
                <a:ahLst/>
                <a:cxnLst>
                  <a:cxn ang="0">
                    <a:pos x="T0" y="T1"/>
                  </a:cxn>
                  <a:cxn ang="0">
                    <a:pos x="T2" y="T3"/>
                  </a:cxn>
                  <a:cxn ang="0">
                    <a:pos x="T4" y="T5"/>
                  </a:cxn>
                </a:cxnLst>
                <a:rect l="0" t="0" r="r" b="b"/>
                <a:pathLst>
                  <a:path w="21590" h="21580" fill="none" extrusionOk="0">
                    <a:moveTo>
                      <a:pt x="-1" y="20935"/>
                    </a:moveTo>
                    <a:cubicBezTo>
                      <a:pt x="337" y="9619"/>
                      <a:pt x="9354" y="484"/>
                      <a:pt x="20665" y="-1"/>
                    </a:cubicBezTo>
                  </a:path>
                  <a:path w="21590" h="21580" stroke="0" extrusionOk="0">
                    <a:moveTo>
                      <a:pt x="-1" y="20935"/>
                    </a:moveTo>
                    <a:cubicBezTo>
                      <a:pt x="337" y="9619"/>
                      <a:pt x="9354" y="484"/>
                      <a:pt x="20665" y="-1"/>
                    </a:cubicBezTo>
                    <a:lnTo>
                      <a:pt x="21590" y="21580"/>
                    </a:lnTo>
                    <a:close/>
                  </a:path>
                </a:pathLst>
              </a:custGeom>
              <a:solidFill>
                <a:srgbClr val="008080"/>
              </a:solidFill>
              <a:ln w="9525">
                <a:noFill/>
                <a:round/>
              </a:ln>
            </p:spPr>
            <p:txBody>
              <a:bodyPr/>
              <a:lstStyle/>
              <a:p>
                <a:endParaRPr lang="en-US"/>
              </a:p>
            </p:txBody>
          </p:sp>
          <p:sp>
            <p:nvSpPr>
              <p:cNvPr id="43045" name="Arc 1061"/>
              <p:cNvSpPr/>
              <p:nvPr/>
            </p:nvSpPr>
            <p:spPr bwMode="auto">
              <a:xfrm>
                <a:off x="2084" y="1262"/>
                <a:ext cx="23" cy="34"/>
              </a:xfrm>
              <a:custGeom>
                <a:avLst/>
                <a:gdLst>
                  <a:gd name="G0" fmla="+- 0 0 0"/>
                  <a:gd name="G1" fmla="+- 21600 0 0"/>
                  <a:gd name="G2" fmla="+- 21600 0 0"/>
                  <a:gd name="T0" fmla="*/ 0 w 21590"/>
                  <a:gd name="T1" fmla="*/ 0 h 21600"/>
                  <a:gd name="T2" fmla="*/ 21590 w 21590"/>
                  <a:gd name="T3" fmla="*/ 20936 h 21600"/>
                  <a:gd name="T4" fmla="*/ 0 w 21590"/>
                  <a:gd name="T5" fmla="*/ 21600 h 21600"/>
                </a:gdLst>
                <a:ahLst/>
                <a:cxnLst>
                  <a:cxn ang="0">
                    <a:pos x="T0" y="T1"/>
                  </a:cxn>
                  <a:cxn ang="0">
                    <a:pos x="T2" y="T3"/>
                  </a:cxn>
                  <a:cxn ang="0">
                    <a:pos x="T4" y="T5"/>
                  </a:cxn>
                </a:cxnLst>
                <a:rect l="0" t="0" r="r" b="b"/>
                <a:pathLst>
                  <a:path w="21590" h="21600" fill="none" extrusionOk="0">
                    <a:moveTo>
                      <a:pt x="-1" y="0"/>
                    </a:moveTo>
                    <a:cubicBezTo>
                      <a:pt x="11670" y="0"/>
                      <a:pt x="21231" y="9270"/>
                      <a:pt x="21589" y="20936"/>
                    </a:cubicBezTo>
                  </a:path>
                  <a:path w="21590" h="21600" stroke="0" extrusionOk="0">
                    <a:moveTo>
                      <a:pt x="-1" y="0"/>
                    </a:moveTo>
                    <a:cubicBezTo>
                      <a:pt x="11670" y="0"/>
                      <a:pt x="21231" y="9270"/>
                      <a:pt x="21589" y="20936"/>
                    </a:cubicBezTo>
                    <a:lnTo>
                      <a:pt x="0" y="21600"/>
                    </a:lnTo>
                    <a:close/>
                  </a:path>
                </a:pathLst>
              </a:custGeom>
              <a:solidFill>
                <a:srgbClr val="008080"/>
              </a:solidFill>
              <a:ln w="9525">
                <a:noFill/>
                <a:round/>
              </a:ln>
            </p:spPr>
            <p:txBody>
              <a:bodyPr/>
              <a:lstStyle/>
              <a:p>
                <a:endParaRPr lang="en-US"/>
              </a:p>
            </p:txBody>
          </p:sp>
        </p:grpSp>
        <p:sp>
          <p:nvSpPr>
            <p:cNvPr id="43047" name="Oval 1063"/>
            <p:cNvSpPr>
              <a:spLocks noChangeArrowheads="1"/>
            </p:cNvSpPr>
            <p:nvPr/>
          </p:nvSpPr>
          <p:spPr bwMode="auto">
            <a:xfrm>
              <a:off x="2011" y="1174"/>
              <a:ext cx="67" cy="81"/>
            </a:xfrm>
            <a:prstGeom prst="ellipse">
              <a:avLst/>
            </a:prstGeom>
            <a:solidFill>
              <a:srgbClr val="008080"/>
            </a:solidFill>
            <a:ln w="9525">
              <a:noFill/>
              <a:round/>
            </a:ln>
          </p:spPr>
          <p:txBody>
            <a:bodyPr/>
            <a:lstStyle/>
            <a:p>
              <a:endParaRPr lang="en-US"/>
            </a:p>
          </p:txBody>
        </p:sp>
      </p:grpSp>
      <p:grpSp>
        <p:nvGrpSpPr>
          <p:cNvPr id="43055" name="Group 1071"/>
          <p:cNvGrpSpPr/>
          <p:nvPr/>
        </p:nvGrpSpPr>
        <p:grpSpPr bwMode="auto">
          <a:xfrm>
            <a:off x="2946400" y="1743075"/>
            <a:ext cx="198438" cy="446088"/>
            <a:chOff x="1856" y="1098"/>
            <a:chExt cx="125" cy="281"/>
          </a:xfrm>
        </p:grpSpPr>
        <p:grpSp>
          <p:nvGrpSpPr>
            <p:cNvPr id="43053" name="Group 1069"/>
            <p:cNvGrpSpPr/>
            <p:nvPr/>
          </p:nvGrpSpPr>
          <p:grpSpPr bwMode="auto">
            <a:xfrm>
              <a:off x="1856" y="1185"/>
              <a:ext cx="125" cy="194"/>
              <a:chOff x="1856" y="1185"/>
              <a:chExt cx="125" cy="194"/>
            </a:xfrm>
          </p:grpSpPr>
          <p:sp>
            <p:nvSpPr>
              <p:cNvPr id="43049" name="Rectangle 1065"/>
              <p:cNvSpPr>
                <a:spLocks noChangeArrowheads="1"/>
              </p:cNvSpPr>
              <p:nvPr/>
            </p:nvSpPr>
            <p:spPr bwMode="auto">
              <a:xfrm>
                <a:off x="1877" y="1185"/>
                <a:ext cx="83" cy="42"/>
              </a:xfrm>
              <a:prstGeom prst="rect">
                <a:avLst/>
              </a:prstGeom>
              <a:solidFill>
                <a:srgbClr val="008000"/>
              </a:solidFill>
              <a:ln w="9525">
                <a:noFill/>
                <a:miter lim="800000"/>
              </a:ln>
            </p:spPr>
            <p:txBody>
              <a:bodyPr/>
              <a:lstStyle/>
              <a:p>
                <a:endParaRPr lang="en-US"/>
              </a:p>
            </p:txBody>
          </p:sp>
          <p:sp>
            <p:nvSpPr>
              <p:cNvPr id="43050" name="Rectangle 1066"/>
              <p:cNvSpPr>
                <a:spLocks noChangeArrowheads="1"/>
              </p:cNvSpPr>
              <p:nvPr/>
            </p:nvSpPr>
            <p:spPr bwMode="auto">
              <a:xfrm>
                <a:off x="1856" y="1212"/>
                <a:ext cx="125" cy="167"/>
              </a:xfrm>
              <a:prstGeom prst="rect">
                <a:avLst/>
              </a:prstGeom>
              <a:solidFill>
                <a:srgbClr val="008000"/>
              </a:solidFill>
              <a:ln w="9525">
                <a:noFill/>
                <a:miter lim="800000"/>
              </a:ln>
            </p:spPr>
            <p:txBody>
              <a:bodyPr/>
              <a:lstStyle/>
              <a:p>
                <a:endParaRPr lang="en-US"/>
              </a:p>
            </p:txBody>
          </p:sp>
          <p:sp>
            <p:nvSpPr>
              <p:cNvPr id="43051" name="Arc 1067"/>
              <p:cNvSpPr/>
              <p:nvPr/>
            </p:nvSpPr>
            <p:spPr bwMode="auto">
              <a:xfrm>
                <a:off x="1857" y="1186"/>
                <a:ext cx="22" cy="33"/>
              </a:xfrm>
              <a:custGeom>
                <a:avLst/>
                <a:gdLst>
                  <a:gd name="G0" fmla="+- 21591 0 0"/>
                  <a:gd name="G1" fmla="+- 21579 0 0"/>
                  <a:gd name="G2" fmla="+- 21600 0 0"/>
                  <a:gd name="T0" fmla="*/ 0 w 21591"/>
                  <a:gd name="T1" fmla="*/ 20949 h 21579"/>
                  <a:gd name="T2" fmla="*/ 20646 w 21591"/>
                  <a:gd name="T3" fmla="*/ 0 h 21579"/>
                  <a:gd name="T4" fmla="*/ 21591 w 21591"/>
                  <a:gd name="T5" fmla="*/ 21579 h 21579"/>
                </a:gdLst>
                <a:ahLst/>
                <a:cxnLst>
                  <a:cxn ang="0">
                    <a:pos x="T0" y="T1"/>
                  </a:cxn>
                  <a:cxn ang="0">
                    <a:pos x="T2" y="T3"/>
                  </a:cxn>
                  <a:cxn ang="0">
                    <a:pos x="T4" y="T5"/>
                  </a:cxn>
                </a:cxnLst>
                <a:rect l="0" t="0" r="r" b="b"/>
                <a:pathLst>
                  <a:path w="21591" h="21579" fill="none" extrusionOk="0">
                    <a:moveTo>
                      <a:pt x="0" y="20949"/>
                    </a:moveTo>
                    <a:cubicBezTo>
                      <a:pt x="330" y="9635"/>
                      <a:pt x="9338" y="494"/>
                      <a:pt x="20645" y="-1"/>
                    </a:cubicBezTo>
                  </a:path>
                  <a:path w="21591" h="21579" stroke="0" extrusionOk="0">
                    <a:moveTo>
                      <a:pt x="0" y="20949"/>
                    </a:moveTo>
                    <a:cubicBezTo>
                      <a:pt x="330" y="9635"/>
                      <a:pt x="9338" y="494"/>
                      <a:pt x="20645" y="-1"/>
                    </a:cubicBezTo>
                    <a:lnTo>
                      <a:pt x="21591" y="21579"/>
                    </a:lnTo>
                    <a:close/>
                  </a:path>
                </a:pathLst>
              </a:custGeom>
              <a:solidFill>
                <a:srgbClr val="008000"/>
              </a:solidFill>
              <a:ln w="9525">
                <a:noFill/>
                <a:round/>
              </a:ln>
            </p:spPr>
            <p:txBody>
              <a:bodyPr/>
              <a:lstStyle/>
              <a:p>
                <a:endParaRPr lang="en-US"/>
              </a:p>
            </p:txBody>
          </p:sp>
          <p:sp>
            <p:nvSpPr>
              <p:cNvPr id="43052" name="Arc 1068"/>
              <p:cNvSpPr/>
              <p:nvPr/>
            </p:nvSpPr>
            <p:spPr bwMode="auto">
              <a:xfrm>
                <a:off x="1957" y="1186"/>
                <a:ext cx="23" cy="34"/>
              </a:xfrm>
              <a:custGeom>
                <a:avLst/>
                <a:gdLst>
                  <a:gd name="G0" fmla="+- 0 0 0"/>
                  <a:gd name="G1" fmla="+- 21600 0 0"/>
                  <a:gd name="G2" fmla="+- 21600 0 0"/>
                  <a:gd name="T0" fmla="*/ 0 w 21590"/>
                  <a:gd name="T1" fmla="*/ 0 h 21600"/>
                  <a:gd name="T2" fmla="*/ 21590 w 21590"/>
                  <a:gd name="T3" fmla="*/ 20956 h 21600"/>
                  <a:gd name="T4" fmla="*/ 0 w 21590"/>
                  <a:gd name="T5" fmla="*/ 21600 h 21600"/>
                </a:gdLst>
                <a:ahLst/>
                <a:cxnLst>
                  <a:cxn ang="0">
                    <a:pos x="T0" y="T1"/>
                  </a:cxn>
                  <a:cxn ang="0">
                    <a:pos x="T2" y="T3"/>
                  </a:cxn>
                  <a:cxn ang="0">
                    <a:pos x="T4" y="T5"/>
                  </a:cxn>
                </a:cxnLst>
                <a:rect l="0" t="0" r="r" b="b"/>
                <a:pathLst>
                  <a:path w="21590" h="21600" fill="none" extrusionOk="0">
                    <a:moveTo>
                      <a:pt x="-1" y="0"/>
                    </a:moveTo>
                    <a:cubicBezTo>
                      <a:pt x="11678" y="0"/>
                      <a:pt x="21242" y="9282"/>
                      <a:pt x="21590" y="20955"/>
                    </a:cubicBezTo>
                  </a:path>
                  <a:path w="21590" h="21600" stroke="0" extrusionOk="0">
                    <a:moveTo>
                      <a:pt x="-1" y="0"/>
                    </a:moveTo>
                    <a:cubicBezTo>
                      <a:pt x="11678" y="0"/>
                      <a:pt x="21242" y="9282"/>
                      <a:pt x="21590" y="20955"/>
                    </a:cubicBezTo>
                    <a:lnTo>
                      <a:pt x="0" y="21600"/>
                    </a:lnTo>
                    <a:close/>
                  </a:path>
                </a:pathLst>
              </a:custGeom>
              <a:solidFill>
                <a:srgbClr val="008000"/>
              </a:solidFill>
              <a:ln w="9525">
                <a:noFill/>
                <a:round/>
              </a:ln>
            </p:spPr>
            <p:txBody>
              <a:bodyPr/>
              <a:lstStyle/>
              <a:p>
                <a:endParaRPr lang="en-US"/>
              </a:p>
            </p:txBody>
          </p:sp>
        </p:grpSp>
        <p:sp>
          <p:nvSpPr>
            <p:cNvPr id="43054" name="Oval 1070"/>
            <p:cNvSpPr>
              <a:spLocks noChangeArrowheads="1"/>
            </p:cNvSpPr>
            <p:nvPr/>
          </p:nvSpPr>
          <p:spPr bwMode="auto">
            <a:xfrm>
              <a:off x="1884" y="1098"/>
              <a:ext cx="68" cy="81"/>
            </a:xfrm>
            <a:prstGeom prst="ellipse">
              <a:avLst/>
            </a:prstGeom>
            <a:solidFill>
              <a:srgbClr val="008000"/>
            </a:solidFill>
            <a:ln w="9525">
              <a:noFill/>
              <a:round/>
            </a:ln>
          </p:spPr>
          <p:txBody>
            <a:bodyPr/>
            <a:lstStyle/>
            <a:p>
              <a:endParaRPr lang="en-US"/>
            </a:p>
          </p:txBody>
        </p:sp>
      </p:grpSp>
      <p:grpSp>
        <p:nvGrpSpPr>
          <p:cNvPr id="43062" name="Group 1078"/>
          <p:cNvGrpSpPr/>
          <p:nvPr/>
        </p:nvGrpSpPr>
        <p:grpSpPr bwMode="auto">
          <a:xfrm>
            <a:off x="2355850" y="1743075"/>
            <a:ext cx="198438" cy="446088"/>
            <a:chOff x="1484" y="1098"/>
            <a:chExt cx="125" cy="281"/>
          </a:xfrm>
        </p:grpSpPr>
        <p:grpSp>
          <p:nvGrpSpPr>
            <p:cNvPr id="43060" name="Group 1076"/>
            <p:cNvGrpSpPr/>
            <p:nvPr/>
          </p:nvGrpSpPr>
          <p:grpSpPr bwMode="auto">
            <a:xfrm>
              <a:off x="1484" y="1185"/>
              <a:ext cx="125" cy="194"/>
              <a:chOff x="1484" y="1185"/>
              <a:chExt cx="125" cy="194"/>
            </a:xfrm>
          </p:grpSpPr>
          <p:sp>
            <p:nvSpPr>
              <p:cNvPr id="43056" name="Rectangle 1072"/>
              <p:cNvSpPr>
                <a:spLocks noChangeArrowheads="1"/>
              </p:cNvSpPr>
              <p:nvPr/>
            </p:nvSpPr>
            <p:spPr bwMode="auto">
              <a:xfrm>
                <a:off x="1506" y="1185"/>
                <a:ext cx="83" cy="42"/>
              </a:xfrm>
              <a:prstGeom prst="rect">
                <a:avLst/>
              </a:prstGeom>
              <a:solidFill>
                <a:srgbClr val="008080"/>
              </a:solidFill>
              <a:ln w="9525">
                <a:noFill/>
                <a:miter lim="800000"/>
              </a:ln>
            </p:spPr>
            <p:txBody>
              <a:bodyPr/>
              <a:lstStyle/>
              <a:p>
                <a:endParaRPr lang="en-US"/>
              </a:p>
            </p:txBody>
          </p:sp>
          <p:sp>
            <p:nvSpPr>
              <p:cNvPr id="43057" name="Rectangle 1073"/>
              <p:cNvSpPr>
                <a:spLocks noChangeArrowheads="1"/>
              </p:cNvSpPr>
              <p:nvPr/>
            </p:nvSpPr>
            <p:spPr bwMode="auto">
              <a:xfrm>
                <a:off x="1484" y="1212"/>
                <a:ext cx="125" cy="167"/>
              </a:xfrm>
              <a:prstGeom prst="rect">
                <a:avLst/>
              </a:prstGeom>
              <a:solidFill>
                <a:srgbClr val="008080"/>
              </a:solidFill>
              <a:ln w="9525">
                <a:noFill/>
                <a:miter lim="800000"/>
              </a:ln>
            </p:spPr>
            <p:txBody>
              <a:bodyPr/>
              <a:lstStyle/>
              <a:p>
                <a:endParaRPr lang="en-US"/>
              </a:p>
            </p:txBody>
          </p:sp>
          <p:sp>
            <p:nvSpPr>
              <p:cNvPr id="43058" name="Arc 1074"/>
              <p:cNvSpPr/>
              <p:nvPr/>
            </p:nvSpPr>
            <p:spPr bwMode="auto">
              <a:xfrm>
                <a:off x="1484" y="1185"/>
                <a:ext cx="23" cy="34"/>
              </a:xfrm>
              <a:custGeom>
                <a:avLst/>
                <a:gdLst>
                  <a:gd name="G0" fmla="+- 21590 0 0"/>
                  <a:gd name="G1" fmla="+- 21600 0 0"/>
                  <a:gd name="G2" fmla="+- 21600 0 0"/>
                  <a:gd name="T0" fmla="*/ 0 w 21590"/>
                  <a:gd name="T1" fmla="*/ 20956 h 21600"/>
                  <a:gd name="T2" fmla="*/ 21590 w 21590"/>
                  <a:gd name="T3" fmla="*/ 0 h 21600"/>
                  <a:gd name="T4" fmla="*/ 21590 w 21590"/>
                  <a:gd name="T5" fmla="*/ 21600 h 21600"/>
                </a:gdLst>
                <a:ahLst/>
                <a:cxnLst>
                  <a:cxn ang="0">
                    <a:pos x="T0" y="T1"/>
                  </a:cxn>
                  <a:cxn ang="0">
                    <a:pos x="T2" y="T3"/>
                  </a:cxn>
                  <a:cxn ang="0">
                    <a:pos x="T4" y="T5"/>
                  </a:cxn>
                </a:cxnLst>
                <a:rect l="0" t="0" r="r" b="b"/>
                <a:pathLst>
                  <a:path w="21590" h="21600" fill="none" extrusionOk="0">
                    <a:moveTo>
                      <a:pt x="-1" y="20955"/>
                    </a:moveTo>
                    <a:cubicBezTo>
                      <a:pt x="347" y="9282"/>
                      <a:pt x="9911" y="0"/>
                      <a:pt x="21589" y="0"/>
                    </a:cubicBezTo>
                  </a:path>
                  <a:path w="21590" h="21600" stroke="0" extrusionOk="0">
                    <a:moveTo>
                      <a:pt x="-1" y="20955"/>
                    </a:moveTo>
                    <a:cubicBezTo>
                      <a:pt x="347" y="9282"/>
                      <a:pt x="9911" y="0"/>
                      <a:pt x="21589" y="0"/>
                    </a:cubicBezTo>
                    <a:lnTo>
                      <a:pt x="21590" y="21600"/>
                    </a:lnTo>
                    <a:close/>
                  </a:path>
                </a:pathLst>
              </a:custGeom>
              <a:solidFill>
                <a:srgbClr val="008080"/>
              </a:solidFill>
              <a:ln w="9525">
                <a:noFill/>
                <a:round/>
              </a:ln>
            </p:spPr>
            <p:txBody>
              <a:bodyPr/>
              <a:lstStyle/>
              <a:p>
                <a:endParaRPr lang="en-US"/>
              </a:p>
            </p:txBody>
          </p:sp>
          <p:sp>
            <p:nvSpPr>
              <p:cNvPr id="43059" name="Arc 1075"/>
              <p:cNvSpPr/>
              <p:nvPr/>
            </p:nvSpPr>
            <p:spPr bwMode="auto">
              <a:xfrm>
                <a:off x="1585" y="1187"/>
                <a:ext cx="23" cy="33"/>
              </a:xfrm>
              <a:custGeom>
                <a:avLst/>
                <a:gdLst>
                  <a:gd name="G0" fmla="+- 0 0 0"/>
                  <a:gd name="G1" fmla="+- 21580 0 0"/>
                  <a:gd name="G2" fmla="+- 21600 0 0"/>
                  <a:gd name="T0" fmla="*/ 924 w 21590"/>
                  <a:gd name="T1" fmla="*/ 0 h 21580"/>
                  <a:gd name="T2" fmla="*/ 21590 w 21590"/>
                  <a:gd name="T3" fmla="*/ 20936 h 21580"/>
                  <a:gd name="T4" fmla="*/ 0 w 21590"/>
                  <a:gd name="T5" fmla="*/ 21580 h 21580"/>
                </a:gdLst>
                <a:ahLst/>
                <a:cxnLst>
                  <a:cxn ang="0">
                    <a:pos x="T0" y="T1"/>
                  </a:cxn>
                  <a:cxn ang="0">
                    <a:pos x="T2" y="T3"/>
                  </a:cxn>
                  <a:cxn ang="0">
                    <a:pos x="T4" y="T5"/>
                  </a:cxn>
                </a:cxnLst>
                <a:rect l="0" t="0" r="r" b="b"/>
                <a:pathLst>
                  <a:path w="21590" h="21580" fill="none" extrusionOk="0">
                    <a:moveTo>
                      <a:pt x="924" y="-1"/>
                    </a:moveTo>
                    <a:cubicBezTo>
                      <a:pt x="12235" y="484"/>
                      <a:pt x="21252" y="9619"/>
                      <a:pt x="21590" y="20935"/>
                    </a:cubicBezTo>
                  </a:path>
                  <a:path w="21590" h="21580" stroke="0" extrusionOk="0">
                    <a:moveTo>
                      <a:pt x="924" y="-1"/>
                    </a:moveTo>
                    <a:cubicBezTo>
                      <a:pt x="12235" y="484"/>
                      <a:pt x="21252" y="9619"/>
                      <a:pt x="21590" y="20935"/>
                    </a:cubicBezTo>
                    <a:lnTo>
                      <a:pt x="0" y="21580"/>
                    </a:lnTo>
                    <a:close/>
                  </a:path>
                </a:pathLst>
              </a:custGeom>
              <a:solidFill>
                <a:srgbClr val="008080"/>
              </a:solidFill>
              <a:ln w="9525">
                <a:noFill/>
                <a:round/>
              </a:ln>
            </p:spPr>
            <p:txBody>
              <a:bodyPr/>
              <a:lstStyle/>
              <a:p>
                <a:endParaRPr lang="en-US"/>
              </a:p>
            </p:txBody>
          </p:sp>
        </p:grpSp>
        <p:sp>
          <p:nvSpPr>
            <p:cNvPr id="43061" name="Oval 1077"/>
            <p:cNvSpPr>
              <a:spLocks noChangeArrowheads="1"/>
            </p:cNvSpPr>
            <p:nvPr/>
          </p:nvSpPr>
          <p:spPr bwMode="auto">
            <a:xfrm>
              <a:off x="1513" y="1098"/>
              <a:ext cx="67" cy="81"/>
            </a:xfrm>
            <a:prstGeom prst="ellipse">
              <a:avLst/>
            </a:prstGeom>
            <a:solidFill>
              <a:srgbClr val="008080"/>
            </a:solidFill>
            <a:ln w="9525">
              <a:noFill/>
              <a:round/>
            </a:ln>
          </p:spPr>
          <p:txBody>
            <a:bodyPr/>
            <a:lstStyle/>
            <a:p>
              <a:endParaRPr lang="en-US"/>
            </a:p>
          </p:txBody>
        </p:sp>
      </p:grpSp>
      <p:grpSp>
        <p:nvGrpSpPr>
          <p:cNvPr id="43069" name="Group 1085"/>
          <p:cNvGrpSpPr/>
          <p:nvPr/>
        </p:nvGrpSpPr>
        <p:grpSpPr bwMode="auto">
          <a:xfrm>
            <a:off x="2147888" y="1863725"/>
            <a:ext cx="196850" cy="447675"/>
            <a:chOff x="1353" y="1174"/>
            <a:chExt cx="124" cy="282"/>
          </a:xfrm>
        </p:grpSpPr>
        <p:sp>
          <p:nvSpPr>
            <p:cNvPr id="43063" name="Oval 1079"/>
            <p:cNvSpPr>
              <a:spLocks noChangeArrowheads="1"/>
            </p:cNvSpPr>
            <p:nvPr/>
          </p:nvSpPr>
          <p:spPr bwMode="auto">
            <a:xfrm>
              <a:off x="1381" y="1174"/>
              <a:ext cx="68" cy="81"/>
            </a:xfrm>
            <a:prstGeom prst="ellipse">
              <a:avLst/>
            </a:prstGeom>
            <a:solidFill>
              <a:srgbClr val="008000"/>
            </a:solidFill>
            <a:ln w="9525">
              <a:noFill/>
              <a:round/>
            </a:ln>
          </p:spPr>
          <p:txBody>
            <a:bodyPr/>
            <a:lstStyle/>
            <a:p>
              <a:endParaRPr lang="en-US"/>
            </a:p>
          </p:txBody>
        </p:sp>
        <p:grpSp>
          <p:nvGrpSpPr>
            <p:cNvPr id="43068" name="Group 1084"/>
            <p:cNvGrpSpPr/>
            <p:nvPr/>
          </p:nvGrpSpPr>
          <p:grpSpPr bwMode="auto">
            <a:xfrm>
              <a:off x="1353" y="1262"/>
              <a:ext cx="124" cy="194"/>
              <a:chOff x="1353" y="1262"/>
              <a:chExt cx="124" cy="194"/>
            </a:xfrm>
          </p:grpSpPr>
          <p:sp>
            <p:nvSpPr>
              <p:cNvPr id="43064" name="Rectangle 1080"/>
              <p:cNvSpPr>
                <a:spLocks noChangeArrowheads="1"/>
              </p:cNvSpPr>
              <p:nvPr/>
            </p:nvSpPr>
            <p:spPr bwMode="auto">
              <a:xfrm>
                <a:off x="1374" y="1262"/>
                <a:ext cx="83" cy="41"/>
              </a:xfrm>
              <a:prstGeom prst="rect">
                <a:avLst/>
              </a:prstGeom>
              <a:solidFill>
                <a:srgbClr val="008000"/>
              </a:solidFill>
              <a:ln w="9525">
                <a:noFill/>
                <a:miter lim="800000"/>
              </a:ln>
            </p:spPr>
            <p:txBody>
              <a:bodyPr/>
              <a:lstStyle/>
              <a:p>
                <a:endParaRPr lang="en-US"/>
              </a:p>
            </p:txBody>
          </p:sp>
          <p:sp>
            <p:nvSpPr>
              <p:cNvPr id="43065" name="Rectangle 1081"/>
              <p:cNvSpPr>
                <a:spLocks noChangeArrowheads="1"/>
              </p:cNvSpPr>
              <p:nvPr/>
            </p:nvSpPr>
            <p:spPr bwMode="auto">
              <a:xfrm>
                <a:off x="1353" y="1289"/>
                <a:ext cx="124" cy="167"/>
              </a:xfrm>
              <a:prstGeom prst="rect">
                <a:avLst/>
              </a:prstGeom>
              <a:solidFill>
                <a:srgbClr val="008000"/>
              </a:solidFill>
              <a:ln w="9525">
                <a:noFill/>
                <a:miter lim="800000"/>
              </a:ln>
            </p:spPr>
            <p:txBody>
              <a:bodyPr/>
              <a:lstStyle/>
              <a:p>
                <a:endParaRPr lang="en-US"/>
              </a:p>
            </p:txBody>
          </p:sp>
          <p:sp>
            <p:nvSpPr>
              <p:cNvPr id="43066" name="Arc 1082"/>
              <p:cNvSpPr/>
              <p:nvPr/>
            </p:nvSpPr>
            <p:spPr bwMode="auto">
              <a:xfrm>
                <a:off x="1353" y="1262"/>
                <a:ext cx="23" cy="34"/>
              </a:xfrm>
              <a:custGeom>
                <a:avLst/>
                <a:gdLst>
                  <a:gd name="G0" fmla="+- 21590 0 0"/>
                  <a:gd name="G1" fmla="+- 21600 0 0"/>
                  <a:gd name="G2" fmla="+- 21600 0 0"/>
                  <a:gd name="T0" fmla="*/ 0 w 21590"/>
                  <a:gd name="T1" fmla="*/ 20956 h 21600"/>
                  <a:gd name="T2" fmla="*/ 21590 w 21590"/>
                  <a:gd name="T3" fmla="*/ 0 h 21600"/>
                  <a:gd name="T4" fmla="*/ 21590 w 21590"/>
                  <a:gd name="T5" fmla="*/ 21600 h 21600"/>
                </a:gdLst>
                <a:ahLst/>
                <a:cxnLst>
                  <a:cxn ang="0">
                    <a:pos x="T0" y="T1"/>
                  </a:cxn>
                  <a:cxn ang="0">
                    <a:pos x="T2" y="T3"/>
                  </a:cxn>
                  <a:cxn ang="0">
                    <a:pos x="T4" y="T5"/>
                  </a:cxn>
                </a:cxnLst>
                <a:rect l="0" t="0" r="r" b="b"/>
                <a:pathLst>
                  <a:path w="21590" h="21600" fill="none" extrusionOk="0">
                    <a:moveTo>
                      <a:pt x="-1" y="20955"/>
                    </a:moveTo>
                    <a:cubicBezTo>
                      <a:pt x="347" y="9282"/>
                      <a:pt x="9911" y="0"/>
                      <a:pt x="21589" y="0"/>
                    </a:cubicBezTo>
                  </a:path>
                  <a:path w="21590" h="21600" stroke="0" extrusionOk="0">
                    <a:moveTo>
                      <a:pt x="-1" y="20955"/>
                    </a:moveTo>
                    <a:cubicBezTo>
                      <a:pt x="347" y="9282"/>
                      <a:pt x="9911" y="0"/>
                      <a:pt x="21589" y="0"/>
                    </a:cubicBezTo>
                    <a:lnTo>
                      <a:pt x="21590" y="21600"/>
                    </a:lnTo>
                    <a:close/>
                  </a:path>
                </a:pathLst>
              </a:custGeom>
              <a:solidFill>
                <a:srgbClr val="008000"/>
              </a:solidFill>
              <a:ln w="9525">
                <a:noFill/>
                <a:round/>
              </a:ln>
            </p:spPr>
            <p:txBody>
              <a:bodyPr/>
              <a:lstStyle/>
              <a:p>
                <a:endParaRPr lang="en-US"/>
              </a:p>
            </p:txBody>
          </p:sp>
          <p:sp>
            <p:nvSpPr>
              <p:cNvPr id="43067" name="Arc 1083"/>
              <p:cNvSpPr/>
              <p:nvPr/>
            </p:nvSpPr>
            <p:spPr bwMode="auto">
              <a:xfrm>
                <a:off x="1454" y="1262"/>
                <a:ext cx="23" cy="34"/>
              </a:xfrm>
              <a:custGeom>
                <a:avLst/>
                <a:gdLst>
                  <a:gd name="G0" fmla="+- 0 0 0"/>
                  <a:gd name="G1" fmla="+- 21600 0 0"/>
                  <a:gd name="G2" fmla="+- 21600 0 0"/>
                  <a:gd name="T0" fmla="*/ 0 w 21591"/>
                  <a:gd name="T1" fmla="*/ 0 h 21600"/>
                  <a:gd name="T2" fmla="*/ 21591 w 21591"/>
                  <a:gd name="T3" fmla="*/ 20965 h 21600"/>
                  <a:gd name="T4" fmla="*/ 0 w 21591"/>
                  <a:gd name="T5" fmla="*/ 21600 h 21600"/>
                </a:gdLst>
                <a:ahLst/>
                <a:cxnLst>
                  <a:cxn ang="0">
                    <a:pos x="T0" y="T1"/>
                  </a:cxn>
                  <a:cxn ang="0">
                    <a:pos x="T2" y="T3"/>
                  </a:cxn>
                  <a:cxn ang="0">
                    <a:pos x="T4" y="T5"/>
                  </a:cxn>
                </a:cxnLst>
                <a:rect l="0" t="0" r="r" b="b"/>
                <a:pathLst>
                  <a:path w="21591" h="21600" fill="none" extrusionOk="0">
                    <a:moveTo>
                      <a:pt x="-1" y="0"/>
                    </a:moveTo>
                    <a:cubicBezTo>
                      <a:pt x="11682" y="0"/>
                      <a:pt x="21247" y="9287"/>
                      <a:pt x="21590" y="20965"/>
                    </a:cubicBezTo>
                  </a:path>
                  <a:path w="21591" h="21600" stroke="0" extrusionOk="0">
                    <a:moveTo>
                      <a:pt x="-1" y="0"/>
                    </a:moveTo>
                    <a:cubicBezTo>
                      <a:pt x="11682" y="0"/>
                      <a:pt x="21247" y="9287"/>
                      <a:pt x="21590" y="20965"/>
                    </a:cubicBezTo>
                    <a:lnTo>
                      <a:pt x="0" y="21600"/>
                    </a:lnTo>
                    <a:close/>
                  </a:path>
                </a:pathLst>
              </a:custGeom>
              <a:solidFill>
                <a:srgbClr val="008000"/>
              </a:solidFill>
              <a:ln w="9525">
                <a:noFill/>
                <a:round/>
              </a:ln>
            </p:spPr>
            <p:txBody>
              <a:bodyPr/>
              <a:lstStyle/>
              <a:p>
                <a:endParaRPr lang="en-US"/>
              </a:p>
            </p:txBody>
          </p:sp>
        </p:grpSp>
      </p:grpSp>
      <p:sp>
        <p:nvSpPr>
          <p:cNvPr id="43070" name="Freeform 1086"/>
          <p:cNvSpPr/>
          <p:nvPr/>
        </p:nvSpPr>
        <p:spPr bwMode="auto">
          <a:xfrm>
            <a:off x="2133600" y="1871663"/>
            <a:ext cx="1143000" cy="438150"/>
          </a:xfrm>
          <a:custGeom>
            <a:avLst/>
            <a:gdLst/>
            <a:ahLst/>
            <a:cxnLst>
              <a:cxn ang="0">
                <a:pos x="0" y="828"/>
              </a:cxn>
              <a:cxn ang="0">
                <a:pos x="1095" y="0"/>
              </a:cxn>
              <a:cxn ang="0">
                <a:pos x="1932" y="0"/>
              </a:cxn>
              <a:cxn ang="0">
                <a:pos x="3072" y="828"/>
              </a:cxn>
              <a:cxn ang="0">
                <a:pos x="0" y="828"/>
              </a:cxn>
            </a:cxnLst>
            <a:rect l="0" t="0" r="r" b="b"/>
            <a:pathLst>
              <a:path w="3072" h="828">
                <a:moveTo>
                  <a:pt x="0" y="828"/>
                </a:moveTo>
                <a:lnTo>
                  <a:pt x="1095" y="0"/>
                </a:lnTo>
                <a:lnTo>
                  <a:pt x="1932" y="0"/>
                </a:lnTo>
                <a:lnTo>
                  <a:pt x="3072" y="828"/>
                </a:lnTo>
                <a:lnTo>
                  <a:pt x="0" y="828"/>
                </a:lnTo>
                <a:close/>
              </a:path>
            </a:pathLst>
          </a:custGeom>
          <a:solidFill>
            <a:srgbClr val="808080"/>
          </a:solidFill>
          <a:ln w="9525">
            <a:noFill/>
            <a:round/>
          </a:ln>
        </p:spPr>
        <p:txBody>
          <a:bodyPr/>
          <a:lstStyle/>
          <a:p>
            <a:endParaRPr lang="en-US"/>
          </a:p>
        </p:txBody>
      </p:sp>
      <p:grpSp>
        <p:nvGrpSpPr>
          <p:cNvPr id="43085" name="Group 1101"/>
          <p:cNvGrpSpPr/>
          <p:nvPr/>
        </p:nvGrpSpPr>
        <p:grpSpPr bwMode="auto">
          <a:xfrm>
            <a:off x="2481263" y="1903413"/>
            <a:ext cx="498475" cy="458787"/>
            <a:chOff x="1563" y="1199"/>
            <a:chExt cx="314" cy="289"/>
          </a:xfrm>
        </p:grpSpPr>
        <p:grpSp>
          <p:nvGrpSpPr>
            <p:cNvPr id="43077" name="Group 1093"/>
            <p:cNvGrpSpPr/>
            <p:nvPr/>
          </p:nvGrpSpPr>
          <p:grpSpPr bwMode="auto">
            <a:xfrm>
              <a:off x="1723" y="1201"/>
              <a:ext cx="154" cy="287"/>
              <a:chOff x="1723" y="1201"/>
              <a:chExt cx="154" cy="287"/>
            </a:xfrm>
          </p:grpSpPr>
          <p:sp>
            <p:nvSpPr>
              <p:cNvPr id="43071" name="Oval 1087"/>
              <p:cNvSpPr>
                <a:spLocks noChangeArrowheads="1"/>
              </p:cNvSpPr>
              <p:nvPr/>
            </p:nvSpPr>
            <p:spPr bwMode="auto">
              <a:xfrm>
                <a:off x="1759" y="1201"/>
                <a:ext cx="82" cy="98"/>
              </a:xfrm>
              <a:prstGeom prst="ellipse">
                <a:avLst/>
              </a:prstGeom>
              <a:solidFill>
                <a:srgbClr val="008000"/>
              </a:solidFill>
              <a:ln w="9525">
                <a:noFill/>
                <a:round/>
              </a:ln>
            </p:spPr>
            <p:txBody>
              <a:bodyPr/>
              <a:lstStyle/>
              <a:p>
                <a:endParaRPr lang="en-US"/>
              </a:p>
            </p:txBody>
          </p:sp>
          <p:grpSp>
            <p:nvGrpSpPr>
              <p:cNvPr id="43076" name="Group 1092"/>
              <p:cNvGrpSpPr/>
              <p:nvPr/>
            </p:nvGrpSpPr>
            <p:grpSpPr bwMode="auto">
              <a:xfrm>
                <a:off x="1723" y="1307"/>
                <a:ext cx="154" cy="181"/>
                <a:chOff x="1723" y="1307"/>
                <a:chExt cx="154" cy="181"/>
              </a:xfrm>
            </p:grpSpPr>
            <p:sp>
              <p:nvSpPr>
                <p:cNvPr id="43072" name="Rectangle 1088"/>
                <p:cNvSpPr>
                  <a:spLocks noChangeArrowheads="1"/>
                </p:cNvSpPr>
                <p:nvPr/>
              </p:nvSpPr>
              <p:spPr bwMode="auto">
                <a:xfrm>
                  <a:off x="1749" y="1307"/>
                  <a:ext cx="102" cy="50"/>
                </a:xfrm>
                <a:prstGeom prst="rect">
                  <a:avLst/>
                </a:prstGeom>
                <a:solidFill>
                  <a:srgbClr val="008000"/>
                </a:solidFill>
                <a:ln w="9525">
                  <a:noFill/>
                  <a:miter lim="800000"/>
                </a:ln>
              </p:spPr>
              <p:txBody>
                <a:bodyPr/>
                <a:lstStyle/>
                <a:p>
                  <a:endParaRPr lang="en-US"/>
                </a:p>
              </p:txBody>
            </p:sp>
            <p:sp>
              <p:nvSpPr>
                <p:cNvPr id="43073" name="Rectangle 1089"/>
                <p:cNvSpPr>
                  <a:spLocks noChangeArrowheads="1"/>
                </p:cNvSpPr>
                <p:nvPr/>
              </p:nvSpPr>
              <p:spPr bwMode="auto">
                <a:xfrm>
                  <a:off x="1724" y="1341"/>
                  <a:ext cx="153" cy="147"/>
                </a:xfrm>
                <a:prstGeom prst="rect">
                  <a:avLst/>
                </a:prstGeom>
                <a:solidFill>
                  <a:srgbClr val="008000"/>
                </a:solidFill>
                <a:ln w="9525">
                  <a:noFill/>
                  <a:miter lim="800000"/>
                </a:ln>
              </p:spPr>
              <p:txBody>
                <a:bodyPr/>
                <a:lstStyle/>
                <a:p>
                  <a:endParaRPr lang="en-US"/>
                </a:p>
              </p:txBody>
            </p:sp>
            <p:sp>
              <p:nvSpPr>
                <p:cNvPr id="43074" name="Arc 1090"/>
                <p:cNvSpPr/>
                <p:nvPr/>
              </p:nvSpPr>
              <p:spPr bwMode="auto">
                <a:xfrm>
                  <a:off x="1723" y="1308"/>
                  <a:ext cx="29" cy="40"/>
                </a:xfrm>
                <a:custGeom>
                  <a:avLst/>
                  <a:gdLst>
                    <a:gd name="G0" fmla="+- 21600 0 0"/>
                    <a:gd name="G1" fmla="+- 21587 0 0"/>
                    <a:gd name="G2" fmla="+- 21600 0 0"/>
                    <a:gd name="T0" fmla="*/ 0 w 21600"/>
                    <a:gd name="T1" fmla="*/ 21587 h 21587"/>
                    <a:gd name="T2" fmla="*/ 20852 w 21600"/>
                    <a:gd name="T3" fmla="*/ 0 h 21587"/>
                    <a:gd name="T4" fmla="*/ 21600 w 21600"/>
                    <a:gd name="T5" fmla="*/ 21587 h 21587"/>
                  </a:gdLst>
                  <a:ahLst/>
                  <a:cxnLst>
                    <a:cxn ang="0">
                      <a:pos x="T0" y="T1"/>
                    </a:cxn>
                    <a:cxn ang="0">
                      <a:pos x="T2" y="T3"/>
                    </a:cxn>
                    <a:cxn ang="0">
                      <a:pos x="T4" y="T5"/>
                    </a:cxn>
                  </a:cxnLst>
                  <a:rect l="0" t="0" r="r" b="b"/>
                  <a:pathLst>
                    <a:path w="21600" h="21587" fill="none" extrusionOk="0">
                      <a:moveTo>
                        <a:pt x="0" y="21587"/>
                      </a:moveTo>
                      <a:cubicBezTo>
                        <a:pt x="0" y="9948"/>
                        <a:pt x="9220" y="402"/>
                        <a:pt x="20851" y="-1"/>
                      </a:cubicBezTo>
                    </a:path>
                    <a:path w="21600" h="21587" stroke="0" extrusionOk="0">
                      <a:moveTo>
                        <a:pt x="0" y="21587"/>
                      </a:moveTo>
                      <a:cubicBezTo>
                        <a:pt x="0" y="9948"/>
                        <a:pt x="9220" y="402"/>
                        <a:pt x="20851" y="-1"/>
                      </a:cubicBezTo>
                      <a:lnTo>
                        <a:pt x="21600" y="21587"/>
                      </a:lnTo>
                      <a:close/>
                    </a:path>
                  </a:pathLst>
                </a:custGeom>
                <a:solidFill>
                  <a:srgbClr val="008000"/>
                </a:solidFill>
                <a:ln w="9525">
                  <a:noFill/>
                  <a:round/>
                </a:ln>
              </p:spPr>
              <p:txBody>
                <a:bodyPr/>
                <a:lstStyle/>
                <a:p>
                  <a:endParaRPr lang="en-US"/>
                </a:p>
              </p:txBody>
            </p:sp>
            <p:sp>
              <p:nvSpPr>
                <p:cNvPr id="43075" name="Arc 1091"/>
                <p:cNvSpPr/>
                <p:nvPr/>
              </p:nvSpPr>
              <p:spPr bwMode="auto">
                <a:xfrm>
                  <a:off x="1848" y="1308"/>
                  <a:ext cx="28" cy="4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008000"/>
                </a:solidFill>
                <a:ln w="9525">
                  <a:noFill/>
                  <a:round/>
                </a:ln>
              </p:spPr>
              <p:txBody>
                <a:bodyPr/>
                <a:lstStyle/>
                <a:p>
                  <a:endParaRPr lang="en-US"/>
                </a:p>
              </p:txBody>
            </p:sp>
          </p:grpSp>
        </p:grpSp>
        <p:grpSp>
          <p:nvGrpSpPr>
            <p:cNvPr id="43084" name="Group 1100"/>
            <p:cNvGrpSpPr/>
            <p:nvPr/>
          </p:nvGrpSpPr>
          <p:grpSpPr bwMode="auto">
            <a:xfrm>
              <a:off x="1563" y="1199"/>
              <a:ext cx="154" cy="286"/>
              <a:chOff x="1563" y="1199"/>
              <a:chExt cx="154" cy="286"/>
            </a:xfrm>
          </p:grpSpPr>
          <p:sp>
            <p:nvSpPr>
              <p:cNvPr id="43078" name="Oval 1094"/>
              <p:cNvSpPr>
                <a:spLocks noChangeArrowheads="1"/>
              </p:cNvSpPr>
              <p:nvPr/>
            </p:nvSpPr>
            <p:spPr bwMode="auto">
              <a:xfrm>
                <a:off x="1599" y="1199"/>
                <a:ext cx="82" cy="97"/>
              </a:xfrm>
              <a:prstGeom prst="ellipse">
                <a:avLst/>
              </a:prstGeom>
              <a:solidFill>
                <a:srgbClr val="008080"/>
              </a:solidFill>
              <a:ln w="9525">
                <a:noFill/>
                <a:round/>
              </a:ln>
            </p:spPr>
            <p:txBody>
              <a:bodyPr/>
              <a:lstStyle/>
              <a:p>
                <a:endParaRPr lang="en-US"/>
              </a:p>
            </p:txBody>
          </p:sp>
          <p:grpSp>
            <p:nvGrpSpPr>
              <p:cNvPr id="43083" name="Group 1099"/>
              <p:cNvGrpSpPr/>
              <p:nvPr/>
            </p:nvGrpSpPr>
            <p:grpSpPr bwMode="auto">
              <a:xfrm>
                <a:off x="1563" y="1305"/>
                <a:ext cx="154" cy="180"/>
                <a:chOff x="1563" y="1305"/>
                <a:chExt cx="154" cy="180"/>
              </a:xfrm>
            </p:grpSpPr>
            <p:sp>
              <p:nvSpPr>
                <p:cNvPr id="43079" name="Rectangle 1095"/>
                <p:cNvSpPr>
                  <a:spLocks noChangeArrowheads="1"/>
                </p:cNvSpPr>
                <p:nvPr/>
              </p:nvSpPr>
              <p:spPr bwMode="auto">
                <a:xfrm>
                  <a:off x="1590" y="1305"/>
                  <a:ext cx="101" cy="50"/>
                </a:xfrm>
                <a:prstGeom prst="rect">
                  <a:avLst/>
                </a:prstGeom>
                <a:solidFill>
                  <a:srgbClr val="008080"/>
                </a:solidFill>
                <a:ln w="9525">
                  <a:noFill/>
                  <a:miter lim="800000"/>
                </a:ln>
              </p:spPr>
              <p:txBody>
                <a:bodyPr/>
                <a:lstStyle/>
                <a:p>
                  <a:endParaRPr lang="en-US"/>
                </a:p>
              </p:txBody>
            </p:sp>
            <p:sp>
              <p:nvSpPr>
                <p:cNvPr id="43080" name="Rectangle 1096"/>
                <p:cNvSpPr>
                  <a:spLocks noChangeArrowheads="1"/>
                </p:cNvSpPr>
                <p:nvPr/>
              </p:nvSpPr>
              <p:spPr bwMode="auto">
                <a:xfrm>
                  <a:off x="1564" y="1338"/>
                  <a:ext cx="153" cy="147"/>
                </a:xfrm>
                <a:prstGeom prst="rect">
                  <a:avLst/>
                </a:prstGeom>
                <a:solidFill>
                  <a:srgbClr val="008080"/>
                </a:solidFill>
                <a:ln w="9525">
                  <a:noFill/>
                  <a:miter lim="800000"/>
                </a:ln>
              </p:spPr>
              <p:txBody>
                <a:bodyPr/>
                <a:lstStyle/>
                <a:p>
                  <a:endParaRPr lang="en-US"/>
                </a:p>
              </p:txBody>
            </p:sp>
            <p:sp>
              <p:nvSpPr>
                <p:cNvPr id="43081" name="Arc 1097"/>
                <p:cNvSpPr/>
                <p:nvPr/>
              </p:nvSpPr>
              <p:spPr bwMode="auto">
                <a:xfrm>
                  <a:off x="1563" y="1305"/>
                  <a:ext cx="29" cy="40"/>
                </a:xfrm>
                <a:custGeom>
                  <a:avLst/>
                  <a:gdLst>
                    <a:gd name="G0" fmla="+- 21600 0 0"/>
                    <a:gd name="G1" fmla="+- 21587 0 0"/>
                    <a:gd name="G2" fmla="+- 21600 0 0"/>
                    <a:gd name="T0" fmla="*/ 0 w 21600"/>
                    <a:gd name="T1" fmla="*/ 21587 h 21587"/>
                    <a:gd name="T2" fmla="*/ 20843 w 21600"/>
                    <a:gd name="T3" fmla="*/ 0 h 21587"/>
                    <a:gd name="T4" fmla="*/ 21600 w 21600"/>
                    <a:gd name="T5" fmla="*/ 21587 h 21587"/>
                  </a:gdLst>
                  <a:ahLst/>
                  <a:cxnLst>
                    <a:cxn ang="0">
                      <a:pos x="T0" y="T1"/>
                    </a:cxn>
                    <a:cxn ang="0">
                      <a:pos x="T2" y="T3"/>
                    </a:cxn>
                    <a:cxn ang="0">
                      <a:pos x="T4" y="T5"/>
                    </a:cxn>
                  </a:cxnLst>
                  <a:rect l="0" t="0" r="r" b="b"/>
                  <a:pathLst>
                    <a:path w="21600" h="21587" fill="none" extrusionOk="0">
                      <a:moveTo>
                        <a:pt x="0" y="21587"/>
                      </a:moveTo>
                      <a:cubicBezTo>
                        <a:pt x="0" y="9952"/>
                        <a:pt x="9215" y="408"/>
                        <a:pt x="20843" y="0"/>
                      </a:cubicBezTo>
                    </a:path>
                    <a:path w="21600" h="21587" stroke="0" extrusionOk="0">
                      <a:moveTo>
                        <a:pt x="0" y="21587"/>
                      </a:moveTo>
                      <a:cubicBezTo>
                        <a:pt x="0" y="9952"/>
                        <a:pt x="9215" y="408"/>
                        <a:pt x="20843" y="0"/>
                      </a:cubicBezTo>
                      <a:lnTo>
                        <a:pt x="21600" y="21587"/>
                      </a:lnTo>
                      <a:close/>
                    </a:path>
                  </a:pathLst>
                </a:custGeom>
                <a:solidFill>
                  <a:srgbClr val="008080"/>
                </a:solidFill>
                <a:ln w="9525">
                  <a:noFill/>
                  <a:round/>
                </a:ln>
              </p:spPr>
              <p:txBody>
                <a:bodyPr/>
                <a:lstStyle/>
                <a:p>
                  <a:endParaRPr lang="en-US"/>
                </a:p>
              </p:txBody>
            </p:sp>
            <p:sp>
              <p:nvSpPr>
                <p:cNvPr id="43082" name="Arc 1098"/>
                <p:cNvSpPr/>
                <p:nvPr/>
              </p:nvSpPr>
              <p:spPr bwMode="auto">
                <a:xfrm>
                  <a:off x="1689" y="1305"/>
                  <a:ext cx="28" cy="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008080"/>
                </a:solidFill>
                <a:ln w="9525">
                  <a:noFill/>
                  <a:round/>
                </a:ln>
              </p:spPr>
              <p:txBody>
                <a:bodyPr/>
                <a:lstStyle/>
                <a:p>
                  <a:endParaRPr lang="en-US"/>
                </a:p>
              </p:txBody>
            </p:sp>
          </p:grpSp>
        </p:grpSp>
      </p:grpSp>
      <p:graphicFrame>
        <p:nvGraphicFramePr>
          <p:cNvPr id="43030" name="Object 1046"/>
          <p:cNvGraphicFramePr>
            <a:graphicFrameLocks noChangeAspect="1"/>
          </p:cNvGraphicFramePr>
          <p:nvPr/>
        </p:nvGraphicFramePr>
        <p:xfrm>
          <a:off x="4419600" y="1447800"/>
          <a:ext cx="1371600" cy="1676400"/>
        </p:xfrm>
        <a:graphic>
          <a:graphicData uri="http://schemas.openxmlformats.org/presentationml/2006/ole">
            <mc:AlternateContent xmlns:mc="http://schemas.openxmlformats.org/markup-compatibility/2006">
              <mc:Choice xmlns:v="urn:schemas-microsoft-com:vml" Requires="v">
                <p:oleObj spid="_x0000_s1048" name="Clip" r:id="rId8" imgW="22583775" imgH="21212175" progId="">
                  <p:embed/>
                </p:oleObj>
              </mc:Choice>
              <mc:Fallback>
                <p:oleObj name="Clip" r:id="rId8" imgW="22583775" imgH="21212175" progId="">
                  <p:embed/>
                  <p:pic>
                    <p:nvPicPr>
                      <p:cNvPr id="0" name="Picture 1033"/>
                      <p:cNvPicPr>
                        <a:picLocks noChangeAspect="1"/>
                      </p:cNvPicPr>
                      <p:nvPr/>
                    </p:nvPicPr>
                    <p:blipFill>
                      <a:blip r:embed="rId9"/>
                      <a:stretch>
                        <a:fillRect/>
                      </a:stretch>
                    </p:blipFill>
                    <p:spPr>
                      <a:xfrm>
                        <a:off x="4419600" y="1447800"/>
                        <a:ext cx="1371600" cy="1676400"/>
                      </a:xfrm>
                      <a:prstGeom prst="rect">
                        <a:avLst/>
                      </a:prstGeom>
                      <a:noFill/>
                      <a:ln w="9525">
                        <a:noFill/>
                      </a:ln>
                    </p:spPr>
                  </p:pic>
                </p:oleObj>
              </mc:Fallback>
            </mc:AlternateContent>
          </a:graphicData>
        </a:graphic>
      </p:graphicFrame>
      <p:sp>
        <p:nvSpPr>
          <p:cNvPr id="43180" name="AutoShape 1196">
            <a:hlinkClick r:id="rId10" action="ppaction://hlinkpres?slideindex=1&amp;slidetitle=" highlightClick="1"/>
          </p:cNvPr>
          <p:cNvSpPr>
            <a:spLocks noChangeArrowheads="1"/>
          </p:cNvSpPr>
          <p:nvPr/>
        </p:nvSpPr>
        <p:spPr bwMode="auto">
          <a:xfrm>
            <a:off x="8229600" y="5791200"/>
            <a:ext cx="685800" cy="762000"/>
          </a:xfrm>
          <a:prstGeom prst="actionButtonHome">
            <a:avLst/>
          </a:prstGeom>
          <a:solidFill>
            <a:schemeClr val="bg2"/>
          </a:solidFill>
          <a:ln w="12700">
            <a:noFill/>
            <a:miter lim="800000"/>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3"/>
                                        </p:tgtEl>
                                        <p:attrNameLst>
                                          <p:attrName>style.visibility</p:attrName>
                                        </p:attrNameLst>
                                      </p:cBhvr>
                                      <p:to>
                                        <p:strVal val="visible"/>
                                      </p:to>
                                    </p:set>
                                    <p:animEffect transition="in" filter="blinds(horizontal)">
                                      <p:cBhvr>
                                        <p:cTn id="7" dur="500"/>
                                        <p:tgtEl>
                                          <p:spTgt spid="4301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3012"/>
                                        </p:tgtEl>
                                        <p:attrNameLst>
                                          <p:attrName>style.visibility</p:attrName>
                                        </p:attrNameLst>
                                      </p:cBhvr>
                                      <p:to>
                                        <p:strVal val="visible"/>
                                      </p:to>
                                    </p:set>
                                    <p:animEffect transition="in" filter="checkerboard(across)">
                                      <p:cBhvr>
                                        <p:cTn id="12" dur="500"/>
                                        <p:tgtEl>
                                          <p:spTgt spid="430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3015"/>
                                        </p:tgtEl>
                                        <p:attrNameLst>
                                          <p:attrName>style.visibility</p:attrName>
                                        </p:attrNameLst>
                                      </p:cBhvr>
                                      <p:to>
                                        <p:strVal val="visible"/>
                                      </p:to>
                                    </p:set>
                                    <p:animEffect transition="in" filter="box(in)">
                                      <p:cBhvr>
                                        <p:cTn id="17" dur="500"/>
                                        <p:tgtEl>
                                          <p:spTgt spid="4301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3014"/>
                                        </p:tgtEl>
                                        <p:attrNameLst>
                                          <p:attrName>style.visibility</p:attrName>
                                        </p:attrNameLst>
                                      </p:cBhvr>
                                      <p:to>
                                        <p:strVal val="visible"/>
                                      </p:to>
                                    </p:set>
                                    <p:animEffect transition="in" filter="circle(in)">
                                      <p:cBhvr>
                                        <p:cTn id="22" dur="2000"/>
                                        <p:tgtEl>
                                          <p:spTgt spid="43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animBg="1"/>
      <p:bldP spid="43013" grpId="0" animBg="1"/>
      <p:bldP spid="43014" grpId="0" animBg="1"/>
      <p:bldP spid="430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2.bp.blogspot.com/-mefbymwAnb4/VhPpt0GMFNI/AAAAAAAAABQ/5gBQX6TGeHw/s1600/Kompetensi-Guru-Profesion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8"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images.slideplayer.info/11/3224598/slides/slide_2.jpg"/>
          <p:cNvPicPr>
            <a:picLocks noChangeAspect="1" noChangeArrowheads="1"/>
          </p:cNvPicPr>
          <p:nvPr/>
        </p:nvPicPr>
        <p:blipFill rotWithShape="1">
          <a:blip r:embed="rId2">
            <a:extLst>
              <a:ext uri="{28A0092B-C50C-407E-A947-70E740481C1C}">
                <a14:useLocalDpi xmlns:a14="http://schemas.microsoft.com/office/drawing/2010/main" val="0"/>
              </a:ext>
            </a:extLst>
          </a:blip>
          <a:srcRect t="7104" r="2319" b="12463"/>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ttp://images.slideplayer.info/10/2919817/slides/slide_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0"/>
            <a:ext cx="9143998"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TotalTime>
  <Words>1403</Words>
  <Application>Microsoft Office PowerPoint</Application>
  <PresentationFormat>On-screen Show (4:3)</PresentationFormat>
  <Paragraphs>349</Paragraphs>
  <Slides>28</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Calibri</vt:lpstr>
      <vt:lpstr>Lucida Sans Unicode</vt:lpstr>
      <vt:lpstr>Verdana</vt:lpstr>
      <vt:lpstr>Wingdings</vt:lpstr>
      <vt:lpstr>Wingdings 2</vt:lpstr>
      <vt:lpstr>Wingdings 3</vt:lpstr>
      <vt:lpstr>Concourse</vt:lpstr>
      <vt:lpstr>Clip</vt:lpstr>
      <vt:lpstr>PEMBEKALAN PLP </vt:lpstr>
      <vt:lpstr>PowerPoint Presentation</vt:lpstr>
      <vt:lpstr>PowerPoint Presentation</vt:lpstr>
      <vt:lpstr>Tujuan Pembekalan PLP </vt:lpstr>
      <vt:lpstr>Tuntutan Kompetensi Pendidik</vt:lpstr>
      <vt:lpstr>     4 KOMPETENSI GURU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Kompetensi Kepribadian</vt:lpstr>
      <vt:lpstr>Kompetensi Sosial</vt:lpstr>
      <vt:lpstr>Kemampuan Guru dalam Pengelolaan Pembelajaran </vt:lpstr>
      <vt:lpstr>Deskripsi Tugas Mahasiswa PLP </vt:lpstr>
      <vt:lpstr>Rancangan Program Mahasiswa PLP </vt:lpstr>
      <vt:lpstr>PowerPoint Presentation</vt:lpstr>
      <vt:lpstr>Pelaksanaan Program</vt:lpstr>
      <vt:lpstr>Teknik Bimbingan</vt:lpstr>
      <vt:lpstr>Sanksi Mahasiswa PLP</vt:lpstr>
      <vt:lpstr>Permasalahan Akademik yang Muncul PLP di Sekolah/Lembaga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PEMBEKALAN PPL</dc:title>
  <dc:creator>hp</dc:creator>
  <cp:lastModifiedBy>binar winantaka</cp:lastModifiedBy>
  <cp:revision>82</cp:revision>
  <dcterms:created xsi:type="dcterms:W3CDTF">2013-06-26T21:44:00Z</dcterms:created>
  <dcterms:modified xsi:type="dcterms:W3CDTF">2019-06-26T08:31:17Z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1033-11.2.0.8641</vt:lpwstr>
  </property>
</Properties>
</file>